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49" r:id="rId2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5828"/>
    <a:srgbClr val="FFED01"/>
    <a:srgbClr val="003366"/>
    <a:srgbClr val="FFFF00"/>
    <a:srgbClr val="FF9900"/>
    <a:srgbClr val="66CCFF"/>
    <a:srgbClr val="CC0000"/>
    <a:srgbClr val="FFFF66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-63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-2196" y="-114"/>
      </p:cViewPr>
      <p:guideLst>
        <p:guide orient="horz" pos="2141"/>
        <p:guide pos="312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D0FABF-3DD6-4F5C-8F7C-4953FD2F151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6AE6F-E33E-43F5-AAF1-F1308388F59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063326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4271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15709F-7B80-4724-A6C7-FED0C6347295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07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218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4271" y="6456218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8C2ADE-AA0E-41DA-B365-A2D83455FF7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820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1EB973E-5461-4380-AE9A-EABCD225C4D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/>
          <a:srcRect l="48096" t="11246" r="-1" b="24071"/>
          <a:stretch/>
        </p:blipFill>
        <p:spPr>
          <a:xfrm>
            <a:off x="5" y="-1"/>
            <a:ext cx="4746169" cy="6858001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736066E1-EDE7-42D8-B2B6-96AD504E3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3565" y="2511045"/>
            <a:ext cx="10515600" cy="1325563"/>
          </a:xfrm>
        </p:spPr>
        <p:txBody>
          <a:bodyPr>
            <a:normAutofit/>
          </a:bodyPr>
          <a:lstStyle>
            <a:lvl1pPr>
              <a:defRPr sz="5400" b="1">
                <a:solidFill>
                  <a:srgbClr val="003366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026" name="Picture 2" descr="G:\Angela\HA STRAPLINE_1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0523" y="6120285"/>
            <a:ext cx="4313508" cy="4935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0308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1EB973E-5461-4380-AE9A-EABCD225C4D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/>
          <a:srcRect l="48096" t="11246" r="-1" b="24071"/>
          <a:stretch/>
        </p:blipFill>
        <p:spPr>
          <a:xfrm flipH="1">
            <a:off x="7614750" y="-9005"/>
            <a:ext cx="4577255" cy="686700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736066E1-EDE7-42D8-B2B6-96AD504E3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083" y="3188954"/>
            <a:ext cx="10515600" cy="1325563"/>
          </a:xfrm>
        </p:spPr>
        <p:txBody>
          <a:bodyPr>
            <a:normAutofit/>
          </a:bodyPr>
          <a:lstStyle>
            <a:lvl1pPr>
              <a:defRPr sz="5400" b="1">
                <a:solidFill>
                  <a:srgbClr val="003366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026" name="Picture 2" descr="G:\Angela\HA STRAPLINE_1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495" y="6159553"/>
            <a:ext cx="4313508" cy="493503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4688CA7-070D-4A6D-8FFC-17F87EB33A3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-424240" y="246883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088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884B23-97A7-4E9B-A2FA-CC36FA691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3366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B672A30-0573-4429-AE94-E4DF90897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135E1CC-9676-4C47-B1EC-0F44676DA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F67932D-DE06-46DC-8069-9E77CB616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37F585C-8E45-4E16-BBBA-2700FE472D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5595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23347F-24ED-40AE-928D-B0EB800C3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921556-52AB-46AA-92AA-34BDF18D5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  <a:lvl2pPr>
              <a:defRPr>
                <a:solidFill>
                  <a:srgbClr val="003366"/>
                </a:solidFill>
              </a:defRPr>
            </a:lvl2pPr>
            <a:lvl3pPr>
              <a:defRPr>
                <a:solidFill>
                  <a:srgbClr val="003366"/>
                </a:solidFill>
              </a:defRPr>
            </a:lvl3pPr>
            <a:lvl4pPr>
              <a:defRPr>
                <a:solidFill>
                  <a:srgbClr val="003366"/>
                </a:solidFill>
              </a:defRPr>
            </a:lvl4pPr>
            <a:lvl5pPr>
              <a:defRPr>
                <a:solidFill>
                  <a:srgbClr val="003366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45EC85F-C52E-43EB-8D0A-3B1380C09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F5896CD-039F-4AB8-B718-005A6406A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F2C518-4283-4F8A-AEF8-3A580ECBC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6D8455C-CBD7-4F37-A285-5B01620C1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7761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CDC71B-007F-4C4A-8F70-FD2A122D1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568" y="1709738"/>
            <a:ext cx="10515600" cy="2852737"/>
          </a:xfrm>
          <a:noFill/>
        </p:spPr>
        <p:txBody>
          <a:bodyPr anchor="b"/>
          <a:lstStyle>
            <a:lvl1pPr>
              <a:defRPr sz="6000">
                <a:solidFill>
                  <a:srgbClr val="003366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99919CC-610E-439B-8020-6E7D0C3F28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0BDEE65-8106-40BB-8E99-6DEF6A390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EEF6C3C-604C-4B25-B793-5AACA2C09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831716-95AA-4E76-843D-CAAD5C558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xmlns="" id="{61237CDC-8B87-4635-833B-3C946F7AD5DE}"/>
              </a:ext>
            </a:extLst>
          </p:cNvPr>
          <p:cNvSpPr/>
          <p:nvPr userDrawn="1"/>
        </p:nvSpPr>
        <p:spPr>
          <a:xfrm>
            <a:off x="7618881" y="2366238"/>
            <a:ext cx="2394857" cy="2264229"/>
          </a:xfrm>
          <a:prstGeom prst="star5">
            <a:avLst/>
          </a:prstGeom>
          <a:solidFill>
            <a:srgbClr val="66CCFF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xmlns="" id="{F9BC6F94-0FB9-4C42-B0BB-BCB9F0FA22AF}"/>
              </a:ext>
            </a:extLst>
          </p:cNvPr>
          <p:cNvSpPr/>
          <p:nvPr userDrawn="1"/>
        </p:nvSpPr>
        <p:spPr>
          <a:xfrm>
            <a:off x="6495771" y="4814504"/>
            <a:ext cx="2242457" cy="2264229"/>
          </a:xfrm>
          <a:prstGeom prst="star5">
            <a:avLst/>
          </a:prstGeom>
          <a:solidFill>
            <a:srgbClr val="92D05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xmlns="" id="{DAA786D5-5E43-482D-A6CA-04CB13EB5642}"/>
              </a:ext>
            </a:extLst>
          </p:cNvPr>
          <p:cNvSpPr/>
          <p:nvPr userDrawn="1"/>
        </p:nvSpPr>
        <p:spPr>
          <a:xfrm>
            <a:off x="9408344" y="4318529"/>
            <a:ext cx="2394857" cy="2264229"/>
          </a:xfrm>
          <a:prstGeom prst="star5">
            <a:avLst/>
          </a:prstGeom>
          <a:solidFill>
            <a:srgbClr val="CC00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xmlns="" id="{ABD968FD-3EC6-41BF-A22F-FB3946A6792E}"/>
              </a:ext>
            </a:extLst>
          </p:cNvPr>
          <p:cNvSpPr/>
          <p:nvPr userDrawn="1"/>
        </p:nvSpPr>
        <p:spPr>
          <a:xfrm>
            <a:off x="7212308" y="0"/>
            <a:ext cx="2394857" cy="2264229"/>
          </a:xfrm>
          <a:prstGeom prst="star5">
            <a:avLst/>
          </a:prstGeom>
          <a:solidFill>
            <a:srgbClr val="FF99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55185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F84637-39E3-41AE-810C-4C8D25608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5A52C9-F029-4895-A3A1-D035C90CB6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  <a:lvl2pPr>
              <a:defRPr>
                <a:solidFill>
                  <a:srgbClr val="003366"/>
                </a:solidFill>
              </a:defRPr>
            </a:lvl2pPr>
            <a:lvl3pPr>
              <a:defRPr>
                <a:solidFill>
                  <a:srgbClr val="003366"/>
                </a:solidFill>
              </a:defRPr>
            </a:lvl3pPr>
            <a:lvl4pPr>
              <a:defRPr>
                <a:solidFill>
                  <a:srgbClr val="003366"/>
                </a:solidFill>
              </a:defRPr>
            </a:lvl4pPr>
            <a:lvl5pPr>
              <a:defRPr>
                <a:solidFill>
                  <a:srgbClr val="003366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165CABF-6B59-4FAA-9527-7B2C42CAA3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  <a:lvl2pPr>
              <a:defRPr>
                <a:solidFill>
                  <a:srgbClr val="003366"/>
                </a:solidFill>
              </a:defRPr>
            </a:lvl2pPr>
            <a:lvl3pPr>
              <a:defRPr>
                <a:solidFill>
                  <a:srgbClr val="003366"/>
                </a:solidFill>
              </a:defRPr>
            </a:lvl3pPr>
            <a:lvl4pPr>
              <a:defRPr>
                <a:solidFill>
                  <a:srgbClr val="003366"/>
                </a:solidFill>
              </a:defRPr>
            </a:lvl4pPr>
            <a:lvl5pPr>
              <a:defRPr>
                <a:solidFill>
                  <a:srgbClr val="003366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EACA88B-0F48-4ED3-9C7A-21AFE083B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7F99DC8-D990-4BD8-8727-030D4ACDF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37F7E72-5BDA-476A-8563-6A498A7B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6359698-9829-42ED-867E-961A9132416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581369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7919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317F6F-FD0A-49AE-8F51-7877C3E82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DE9FD96-7410-4F82-BCAE-BB9AA6AF7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336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ECE102B-71B2-40DE-91B0-00E8FAF6EF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  <a:lvl2pPr>
              <a:defRPr>
                <a:solidFill>
                  <a:srgbClr val="003366"/>
                </a:solidFill>
              </a:defRPr>
            </a:lvl2pPr>
            <a:lvl3pPr>
              <a:defRPr>
                <a:solidFill>
                  <a:srgbClr val="003366"/>
                </a:solidFill>
              </a:defRPr>
            </a:lvl3pPr>
            <a:lvl4pPr>
              <a:defRPr>
                <a:solidFill>
                  <a:srgbClr val="003366"/>
                </a:solidFill>
              </a:defRPr>
            </a:lvl4pPr>
            <a:lvl5pPr>
              <a:defRPr>
                <a:solidFill>
                  <a:srgbClr val="003366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44EA5B6-3D53-49D9-A451-CE20618E7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336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3EB244E-8F07-4906-8EDD-9C5B652202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>
            <a:lvl1pPr>
              <a:defRPr>
                <a:solidFill>
                  <a:srgbClr val="003366"/>
                </a:solidFill>
              </a:defRPr>
            </a:lvl1pPr>
            <a:lvl2pPr>
              <a:defRPr>
                <a:solidFill>
                  <a:srgbClr val="003366"/>
                </a:solidFill>
              </a:defRPr>
            </a:lvl2pPr>
            <a:lvl3pPr>
              <a:defRPr>
                <a:solidFill>
                  <a:srgbClr val="003366"/>
                </a:solidFill>
              </a:defRPr>
            </a:lvl3pPr>
            <a:lvl4pPr>
              <a:defRPr>
                <a:solidFill>
                  <a:srgbClr val="003366"/>
                </a:solidFill>
              </a:defRPr>
            </a:lvl4pPr>
            <a:lvl5pPr>
              <a:defRPr>
                <a:solidFill>
                  <a:srgbClr val="003366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47C3400-9DB8-436B-9291-47921AA1B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12086BD-E328-4037-AE1F-86B323863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58E81F6-F929-4264-9B15-E35D2587D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F27A45E-0ED7-40A8-949A-4E9947557A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4449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3399182-233B-4337-A7F9-22FA9C901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55673BD-36D0-4B34-9CE8-44CD5FF6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BD7FD3E-C716-4536-8A88-83BABFE94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1A8210-9D0B-4E57-BC42-238D034663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9523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B57F4F-C3FA-42EA-BF52-96A9F6831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A7F9633-E052-4391-B654-327134560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6D696AA-49DF-4B0F-B5C1-0FFBDFD80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361903B-BF4B-4BD0-B617-BE5304C53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1A3B3C8-5690-4DD9-A1C9-0BB81083E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0AF205C-3B25-4421-B3D8-346802AB9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C117103-3496-4B46-9050-CB00C03B24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84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D504F9-C729-4454-9CE1-52D870529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8D3796B-F671-4B8F-99DD-380152B076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69895BE-F7AC-4676-ABAB-A9A69C662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5ACF4FF-9746-47B6-BBDC-B3909739E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B4EA1E3-5BAD-4E4E-BCB3-BA8D722D7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16B6F41-655B-4B43-BFB3-9BF464074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6E5868E-D778-4430-9AA5-9186A494E7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9143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F8A8EA-2363-42F6-AA30-2172203DC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41AFFA2-58E7-4030-806D-ADC6BEF8B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CF5EC3E-5747-4578-9509-420CD7EE3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410E61-C111-4664-8C38-C605E9476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4760A9F-6CA5-4FD6-B4B8-26CFD42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B3F6539-DC84-4874-8F22-B2BE9D04DA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7434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D291430-6DC6-4AB3-9D0A-A04DF4BDF6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D53E6BA-A479-49C4-9557-20E012BB4D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B5D926-7179-4FB4-975A-91E33DFFB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065144-211C-4277-92F7-53B359E9A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DCDF9E0-6C9C-496B-9004-2D6357CA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B5D0B56-5B2A-4A7B-A78D-1BF8FE9C37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3012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90DAB10-7037-44C4-9C5A-16302344B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EB348B2-E913-42BB-A2DB-02E266E64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764EED6-2CD0-4167-AC2E-69B36049F3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B70A7-BC54-4C2E-9D44-160EB09B1AC6}" type="datetimeFigureOut">
              <a:rPr lang="en-GB" smtClean="0"/>
              <a:pPr/>
              <a:t>01/10/2019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6D2FBA-602A-4136-AEAD-E26FBEE156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AE2BCA-0519-4F88-BB96-7498F4C91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4146E-1DF6-448A-AB51-4BBFB1FD3FE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4688CA7-070D-4A6D-8FFC-17F87EB33A3D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602633" y="136526"/>
            <a:ext cx="3023879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7695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4" r:id="rId3"/>
    <p:sldLayoutId id="2147483650" r:id="rId4"/>
    <p:sldLayoutId id="2147483651" r:id="rId5"/>
    <p:sldLayoutId id="2147483652" r:id="rId6"/>
    <p:sldLayoutId id="2147483653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is spirituality?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Spirituality is not something we can see; it is something we feel inside ourselves. It is about being aware of something bigger than ourselves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It is about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 sense of awe and wonder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Care for nature and living things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Wanting to love and be loved by others</a:t>
            </a:r>
          </a:p>
        </p:txBody>
      </p:sp>
    </p:spTree>
    <p:extLst>
      <p:ext uri="{BB962C8B-B14F-4D97-AF65-F5344CB8AC3E}">
        <p14:creationId xmlns:p14="http://schemas.microsoft.com/office/powerpoint/2010/main" xmlns="" val="173593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2870</TotalTime>
  <Words>53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What is spirituality?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AngeNorthen</dc:creator>
  <cp:lastModifiedBy>Louise Eaton</cp:lastModifiedBy>
  <cp:revision>154</cp:revision>
  <dcterms:created xsi:type="dcterms:W3CDTF">2018-04-22T21:20:07Z</dcterms:created>
  <dcterms:modified xsi:type="dcterms:W3CDTF">2019-10-01T15:35:49Z</dcterms:modified>
</cp:coreProperties>
</file>