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24.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3.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Lst>
  <p:sldSz cy="6858000" cx="12192000"/>
  <p:notesSz cx="9928225" cy="6797675"/>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sldGuideLst>
    </p:ext>
    <p:ext uri="{2D200454-40CA-4A62-9FC3-DE9A4176ACB9}">
      <p15:notesGuideLst>
        <p15:guide id="1" orient="horz" pos="2141">
          <p15:clr>
            <a:srgbClr val="A4A3A4"/>
          </p15:clr>
        </p15:guide>
        <p15:guide id="2" pos="3127">
          <p15:clr>
            <a:srgbClr val="A4A3A4"/>
          </p15:clr>
        </p15:guide>
      </p15:notesGuideLst>
    </p:ext>
    <p:ext uri="GoogleSlidesCustomDataVersion2">
      <go:slidesCustomData xmlns:go="http://customooxmlschemas.google.com/" r:id="rId30" roundtripDataSignature="AMtx7miaCJSdnH6QkMdp1SvX7QrzLUkvX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notesViewPr>
    <p:cSldViewPr snapToGrid="0">
      <p:cViewPr varScale="1">
        <p:scale>
          <a:sx n="100" d="100"/>
          <a:sy n="100" d="100"/>
        </p:scale>
        <p:origin x="0" y="0"/>
      </p:cViewPr>
      <p:guideLst>
        <p:guide pos="2141" orient="horz"/>
        <p:guide pos="3127"/>
      </p:guideLst>
    </p:cSldViewPr>
  </p:notes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0" Type="http://customschemas.google.com/relationships/presentationmetadata" Target="meta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4302231" cy="339884"/>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5624271" y="0"/>
            <a:ext cx="4302231" cy="339884"/>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2697163" y="509588"/>
            <a:ext cx="4533900" cy="25495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992823" y="3228896"/>
            <a:ext cx="7942580" cy="3058954"/>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6456218"/>
            <a:ext cx="4302231" cy="339884"/>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5624271" y="6456218"/>
            <a:ext cx="4302231" cy="339884"/>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1:notes"/>
          <p:cNvSpPr txBox="1"/>
          <p:nvPr>
            <p:ph idx="1" type="body"/>
          </p:nvPr>
        </p:nvSpPr>
        <p:spPr>
          <a:xfrm>
            <a:off x="992823" y="3228896"/>
            <a:ext cx="7942580" cy="3058954"/>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3" name="Google Shape;103;p1:notes"/>
          <p:cNvSpPr/>
          <p:nvPr>
            <p:ph idx="2" type="sldImg"/>
          </p:nvPr>
        </p:nvSpPr>
        <p:spPr>
          <a:xfrm>
            <a:off x="2697163" y="509588"/>
            <a:ext cx="4533900" cy="25495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g1fb66bd7b5d_0_0:notes"/>
          <p:cNvSpPr/>
          <p:nvPr>
            <p:ph idx="2" type="sldImg"/>
          </p:nvPr>
        </p:nvSpPr>
        <p:spPr>
          <a:xfrm>
            <a:off x="2697163" y="509588"/>
            <a:ext cx="4533900" cy="25495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9" name="Google Shape;109;g1fb66bd7b5d_0_0:notes"/>
          <p:cNvSpPr txBox="1"/>
          <p:nvPr>
            <p:ph idx="1" type="body"/>
          </p:nvPr>
        </p:nvSpPr>
        <p:spPr>
          <a:xfrm>
            <a:off x="992823" y="3228896"/>
            <a:ext cx="7942500" cy="30591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10" name="Google Shape;110;g1fb66bd7b5d_0_0:notes"/>
          <p:cNvSpPr txBox="1"/>
          <p:nvPr>
            <p:ph idx="12" type="sldNum"/>
          </p:nvPr>
        </p:nvSpPr>
        <p:spPr>
          <a:xfrm>
            <a:off x="5624271" y="6456218"/>
            <a:ext cx="4302300" cy="3399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2:notes"/>
          <p:cNvSpPr txBox="1"/>
          <p:nvPr>
            <p:ph idx="1" type="body"/>
          </p:nvPr>
        </p:nvSpPr>
        <p:spPr>
          <a:xfrm>
            <a:off x="992823" y="3228896"/>
            <a:ext cx="7942580" cy="3058954"/>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15" name="Google Shape;115;p2:notes"/>
          <p:cNvSpPr/>
          <p:nvPr>
            <p:ph idx="2" type="sldImg"/>
          </p:nvPr>
        </p:nvSpPr>
        <p:spPr>
          <a:xfrm>
            <a:off x="2697163" y="509588"/>
            <a:ext cx="4533900" cy="25495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g24781fa671b_0_0:notes"/>
          <p:cNvSpPr txBox="1"/>
          <p:nvPr>
            <p:ph idx="1" type="body"/>
          </p:nvPr>
        </p:nvSpPr>
        <p:spPr>
          <a:xfrm>
            <a:off x="992823" y="3228896"/>
            <a:ext cx="7942500" cy="30591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24" name="Google Shape;124;g24781fa671b_0_0:notes"/>
          <p:cNvSpPr/>
          <p:nvPr>
            <p:ph idx="2" type="sldImg"/>
          </p:nvPr>
        </p:nvSpPr>
        <p:spPr>
          <a:xfrm>
            <a:off x="2697163" y="509588"/>
            <a:ext cx="4533900" cy="25494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g24781fa671b_0_8:notes"/>
          <p:cNvSpPr txBox="1"/>
          <p:nvPr>
            <p:ph idx="1" type="body"/>
          </p:nvPr>
        </p:nvSpPr>
        <p:spPr>
          <a:xfrm>
            <a:off x="992823" y="3228896"/>
            <a:ext cx="7942500" cy="30591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3" name="Google Shape;133;g24781fa671b_0_8:notes"/>
          <p:cNvSpPr/>
          <p:nvPr>
            <p:ph idx="2" type="sldImg"/>
          </p:nvPr>
        </p:nvSpPr>
        <p:spPr>
          <a:xfrm>
            <a:off x="2697163" y="509588"/>
            <a:ext cx="4533900" cy="25494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g27d09beb07c_0_0:notes"/>
          <p:cNvSpPr txBox="1"/>
          <p:nvPr>
            <p:ph idx="1" type="body"/>
          </p:nvPr>
        </p:nvSpPr>
        <p:spPr>
          <a:xfrm>
            <a:off x="992823" y="3228896"/>
            <a:ext cx="7942500" cy="30591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40" name="Google Shape;140;g27d09beb07c_0_0:notes"/>
          <p:cNvSpPr/>
          <p:nvPr>
            <p:ph idx="2" type="sldImg"/>
          </p:nvPr>
        </p:nvSpPr>
        <p:spPr>
          <a:xfrm>
            <a:off x="2697163" y="509588"/>
            <a:ext cx="4533900" cy="25494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g24781fa671b_0_19:notes"/>
          <p:cNvSpPr txBox="1"/>
          <p:nvPr>
            <p:ph idx="1" type="body"/>
          </p:nvPr>
        </p:nvSpPr>
        <p:spPr>
          <a:xfrm>
            <a:off x="992823" y="3228896"/>
            <a:ext cx="7942500" cy="30591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45" name="Google Shape;145;g24781fa671b_0_19:notes"/>
          <p:cNvSpPr/>
          <p:nvPr>
            <p:ph idx="2" type="sldImg"/>
          </p:nvPr>
        </p:nvSpPr>
        <p:spPr>
          <a:xfrm>
            <a:off x="2697163" y="509588"/>
            <a:ext cx="4533900" cy="25494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g27af0f1e808_0_88:notes"/>
          <p:cNvSpPr/>
          <p:nvPr>
            <p:ph idx="2" type="sldImg"/>
          </p:nvPr>
        </p:nvSpPr>
        <p:spPr>
          <a:xfrm>
            <a:off x="2697163" y="509588"/>
            <a:ext cx="4533900" cy="25494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0" name="Google Shape;150;g27af0f1e808_0_88:notes"/>
          <p:cNvSpPr txBox="1"/>
          <p:nvPr>
            <p:ph idx="1" type="body"/>
          </p:nvPr>
        </p:nvSpPr>
        <p:spPr>
          <a:xfrm>
            <a:off x="992823" y="3228896"/>
            <a:ext cx="7942500" cy="30591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51" name="Google Shape;151;g27af0f1e808_0_88:notes"/>
          <p:cNvSpPr txBox="1"/>
          <p:nvPr>
            <p:ph idx="12" type="sldNum"/>
          </p:nvPr>
        </p:nvSpPr>
        <p:spPr>
          <a:xfrm>
            <a:off x="5624271" y="6456218"/>
            <a:ext cx="4302300" cy="3399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7:notes"/>
          <p:cNvSpPr txBox="1"/>
          <p:nvPr>
            <p:ph idx="1" type="body"/>
          </p:nvPr>
        </p:nvSpPr>
        <p:spPr>
          <a:xfrm>
            <a:off x="992823" y="3228896"/>
            <a:ext cx="7942580" cy="3058954"/>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58" name="Google Shape;158;p7:notes"/>
          <p:cNvSpPr/>
          <p:nvPr>
            <p:ph idx="2" type="sldImg"/>
          </p:nvPr>
        </p:nvSpPr>
        <p:spPr>
          <a:xfrm>
            <a:off x="2697163" y="509588"/>
            <a:ext cx="4533900" cy="25495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g27f9870a3c2_0_7:notes"/>
          <p:cNvSpPr/>
          <p:nvPr>
            <p:ph idx="2" type="sldImg"/>
          </p:nvPr>
        </p:nvSpPr>
        <p:spPr>
          <a:xfrm>
            <a:off x="2697163" y="509588"/>
            <a:ext cx="4533900" cy="25494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4" name="Google Shape;164;g27f9870a3c2_0_7:notes"/>
          <p:cNvSpPr txBox="1"/>
          <p:nvPr>
            <p:ph idx="1" type="body"/>
          </p:nvPr>
        </p:nvSpPr>
        <p:spPr>
          <a:xfrm>
            <a:off x="992823" y="3228896"/>
            <a:ext cx="7942500" cy="30591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65" name="Google Shape;165;g27f9870a3c2_0_7:notes"/>
          <p:cNvSpPr txBox="1"/>
          <p:nvPr>
            <p:ph idx="12" type="sldNum"/>
          </p:nvPr>
        </p:nvSpPr>
        <p:spPr>
          <a:xfrm>
            <a:off x="5624271" y="6456218"/>
            <a:ext cx="4302300" cy="3399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g27af0f1e808_0_94:notes"/>
          <p:cNvSpPr/>
          <p:nvPr>
            <p:ph idx="2" type="sldImg"/>
          </p:nvPr>
        </p:nvSpPr>
        <p:spPr>
          <a:xfrm>
            <a:off x="2697163" y="509588"/>
            <a:ext cx="4533900" cy="25494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2" name="Google Shape;172;g27af0f1e808_0_94:notes"/>
          <p:cNvSpPr txBox="1"/>
          <p:nvPr>
            <p:ph idx="1" type="body"/>
          </p:nvPr>
        </p:nvSpPr>
        <p:spPr>
          <a:xfrm>
            <a:off x="992823" y="3228896"/>
            <a:ext cx="7942500" cy="30591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73" name="Google Shape;173;g27af0f1e808_0_94:notes"/>
          <p:cNvSpPr txBox="1"/>
          <p:nvPr>
            <p:ph idx="12" type="sldNum"/>
          </p:nvPr>
        </p:nvSpPr>
        <p:spPr>
          <a:xfrm>
            <a:off x="5624271" y="6456218"/>
            <a:ext cx="4302300" cy="3399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g292404ed788_0_8:notes"/>
          <p:cNvSpPr/>
          <p:nvPr>
            <p:ph idx="2" type="sldImg"/>
          </p:nvPr>
        </p:nvSpPr>
        <p:spPr>
          <a:xfrm>
            <a:off x="2697163" y="509588"/>
            <a:ext cx="4533900" cy="25494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9" name="Google Shape;179;g292404ed788_0_8:notes"/>
          <p:cNvSpPr txBox="1"/>
          <p:nvPr>
            <p:ph idx="1" type="body"/>
          </p:nvPr>
        </p:nvSpPr>
        <p:spPr>
          <a:xfrm>
            <a:off x="992823" y="3228896"/>
            <a:ext cx="7942500" cy="30591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80" name="Google Shape;180;g292404ed788_0_8:notes"/>
          <p:cNvSpPr txBox="1"/>
          <p:nvPr>
            <p:ph idx="12" type="sldNum"/>
          </p:nvPr>
        </p:nvSpPr>
        <p:spPr>
          <a:xfrm>
            <a:off x="5624271" y="6456218"/>
            <a:ext cx="4302300" cy="3399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g292404ed788_0_15:notes"/>
          <p:cNvSpPr/>
          <p:nvPr>
            <p:ph idx="2" type="sldImg"/>
          </p:nvPr>
        </p:nvSpPr>
        <p:spPr>
          <a:xfrm>
            <a:off x="2697163" y="509588"/>
            <a:ext cx="4533900" cy="25494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7" name="Google Shape;187;g292404ed788_0_15:notes"/>
          <p:cNvSpPr txBox="1"/>
          <p:nvPr>
            <p:ph idx="1" type="body"/>
          </p:nvPr>
        </p:nvSpPr>
        <p:spPr>
          <a:xfrm>
            <a:off x="992823" y="3228896"/>
            <a:ext cx="7942500" cy="30591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88" name="Google Shape;188;g292404ed788_0_15:notes"/>
          <p:cNvSpPr txBox="1"/>
          <p:nvPr>
            <p:ph idx="12" type="sldNum"/>
          </p:nvPr>
        </p:nvSpPr>
        <p:spPr>
          <a:xfrm>
            <a:off x="5624271" y="6456218"/>
            <a:ext cx="4302300" cy="3399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g292404ed788_0_22:notes"/>
          <p:cNvSpPr/>
          <p:nvPr>
            <p:ph idx="2" type="sldImg"/>
          </p:nvPr>
        </p:nvSpPr>
        <p:spPr>
          <a:xfrm>
            <a:off x="2697163" y="509588"/>
            <a:ext cx="4533900" cy="25494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4" name="Google Shape;194;g292404ed788_0_22:notes"/>
          <p:cNvSpPr txBox="1"/>
          <p:nvPr>
            <p:ph idx="1" type="body"/>
          </p:nvPr>
        </p:nvSpPr>
        <p:spPr>
          <a:xfrm>
            <a:off x="992823" y="3228896"/>
            <a:ext cx="7942500" cy="30591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5" name="Google Shape;195;g292404ed788_0_22:notes"/>
          <p:cNvSpPr txBox="1"/>
          <p:nvPr>
            <p:ph idx="12" type="sldNum"/>
          </p:nvPr>
        </p:nvSpPr>
        <p:spPr>
          <a:xfrm>
            <a:off x="5624271" y="6456218"/>
            <a:ext cx="4302300" cy="3399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g292404ed788_0_29:notes"/>
          <p:cNvSpPr/>
          <p:nvPr>
            <p:ph idx="2" type="sldImg"/>
          </p:nvPr>
        </p:nvSpPr>
        <p:spPr>
          <a:xfrm>
            <a:off x="2697163" y="509588"/>
            <a:ext cx="4533900" cy="25494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2" name="Google Shape;202;g292404ed788_0_29:notes"/>
          <p:cNvSpPr txBox="1"/>
          <p:nvPr>
            <p:ph idx="1" type="body"/>
          </p:nvPr>
        </p:nvSpPr>
        <p:spPr>
          <a:xfrm>
            <a:off x="992823" y="3228896"/>
            <a:ext cx="7942500" cy="30591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03" name="Google Shape;203;g292404ed788_0_29:notes"/>
          <p:cNvSpPr txBox="1"/>
          <p:nvPr>
            <p:ph idx="12" type="sldNum"/>
          </p:nvPr>
        </p:nvSpPr>
        <p:spPr>
          <a:xfrm>
            <a:off x="5624271" y="6456218"/>
            <a:ext cx="4302300" cy="3399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g292404ed788_0_36:notes"/>
          <p:cNvSpPr/>
          <p:nvPr>
            <p:ph idx="2" type="sldImg"/>
          </p:nvPr>
        </p:nvSpPr>
        <p:spPr>
          <a:xfrm>
            <a:off x="2697163" y="509588"/>
            <a:ext cx="4533900" cy="25494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9" name="Google Shape;209;g292404ed788_0_36:notes"/>
          <p:cNvSpPr txBox="1"/>
          <p:nvPr>
            <p:ph idx="1" type="body"/>
          </p:nvPr>
        </p:nvSpPr>
        <p:spPr>
          <a:xfrm>
            <a:off x="992823" y="3228896"/>
            <a:ext cx="7942500" cy="30591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0" name="Google Shape;210;g292404ed788_0_36:notes"/>
          <p:cNvSpPr txBox="1"/>
          <p:nvPr>
            <p:ph idx="12" type="sldNum"/>
          </p:nvPr>
        </p:nvSpPr>
        <p:spPr>
          <a:xfrm>
            <a:off x="5624271" y="6456218"/>
            <a:ext cx="4302300" cy="3399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g292404ed788_0_43:notes"/>
          <p:cNvSpPr/>
          <p:nvPr>
            <p:ph idx="2" type="sldImg"/>
          </p:nvPr>
        </p:nvSpPr>
        <p:spPr>
          <a:xfrm>
            <a:off x="2697163" y="509588"/>
            <a:ext cx="4533900" cy="25494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7" name="Google Shape;217;g292404ed788_0_43:notes"/>
          <p:cNvSpPr txBox="1"/>
          <p:nvPr>
            <p:ph idx="1" type="body"/>
          </p:nvPr>
        </p:nvSpPr>
        <p:spPr>
          <a:xfrm>
            <a:off x="992823" y="3228896"/>
            <a:ext cx="7942500" cy="30591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8" name="Google Shape;218;g292404ed788_0_43:notes"/>
          <p:cNvSpPr txBox="1"/>
          <p:nvPr>
            <p:ph idx="12" type="sldNum"/>
          </p:nvPr>
        </p:nvSpPr>
        <p:spPr>
          <a:xfrm>
            <a:off x="5624271" y="6456218"/>
            <a:ext cx="4302300" cy="3399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g24781fa671b_0_28:notes"/>
          <p:cNvSpPr/>
          <p:nvPr>
            <p:ph idx="2" type="sldImg"/>
          </p:nvPr>
        </p:nvSpPr>
        <p:spPr>
          <a:xfrm>
            <a:off x="2697163" y="509588"/>
            <a:ext cx="4533900" cy="25494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4" name="Google Shape;224;g24781fa671b_0_28:notes"/>
          <p:cNvSpPr txBox="1"/>
          <p:nvPr>
            <p:ph idx="1" type="body"/>
          </p:nvPr>
        </p:nvSpPr>
        <p:spPr>
          <a:xfrm>
            <a:off x="992823" y="3228896"/>
            <a:ext cx="7942500" cy="30591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25" name="Google Shape;225;g24781fa671b_0_28:notes"/>
          <p:cNvSpPr txBox="1"/>
          <p:nvPr>
            <p:ph idx="12" type="sldNum"/>
          </p:nvPr>
        </p:nvSpPr>
        <p:spPr>
          <a:xfrm>
            <a:off x="5624271" y="6456218"/>
            <a:ext cx="4302300" cy="3399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g27af0f1e808_0_99:notes"/>
          <p:cNvSpPr/>
          <p:nvPr>
            <p:ph idx="2" type="sldImg"/>
          </p:nvPr>
        </p:nvSpPr>
        <p:spPr>
          <a:xfrm>
            <a:off x="2697163" y="509588"/>
            <a:ext cx="4533900" cy="25494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2" name="Google Shape;232;g27af0f1e808_0_99:notes"/>
          <p:cNvSpPr txBox="1"/>
          <p:nvPr>
            <p:ph idx="1" type="body"/>
          </p:nvPr>
        </p:nvSpPr>
        <p:spPr>
          <a:xfrm>
            <a:off x="992823" y="3228896"/>
            <a:ext cx="7942500" cy="30591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33" name="Google Shape;233;g27af0f1e808_0_99:notes"/>
          <p:cNvSpPr txBox="1"/>
          <p:nvPr>
            <p:ph idx="12" type="sldNum"/>
          </p:nvPr>
        </p:nvSpPr>
        <p:spPr>
          <a:xfrm>
            <a:off x="5624271" y="6456218"/>
            <a:ext cx="4302300" cy="3399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g292404ed788_0_73:notes"/>
          <p:cNvSpPr/>
          <p:nvPr>
            <p:ph idx="2" type="sldImg"/>
          </p:nvPr>
        </p:nvSpPr>
        <p:spPr>
          <a:xfrm>
            <a:off x="2697163" y="509588"/>
            <a:ext cx="4533900" cy="25494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5" name="Google Shape;245;g292404ed788_0_73:notes"/>
          <p:cNvSpPr txBox="1"/>
          <p:nvPr>
            <p:ph idx="1" type="body"/>
          </p:nvPr>
        </p:nvSpPr>
        <p:spPr>
          <a:xfrm>
            <a:off x="992823" y="3228896"/>
            <a:ext cx="7942500" cy="30591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46" name="Google Shape;246;g292404ed788_0_73:notes"/>
          <p:cNvSpPr txBox="1"/>
          <p:nvPr>
            <p:ph idx="12" type="sldNum"/>
          </p:nvPr>
        </p:nvSpPr>
        <p:spPr>
          <a:xfrm>
            <a:off x="5624271" y="6456218"/>
            <a:ext cx="4302300" cy="3399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g292404ed788_0_83:notes"/>
          <p:cNvSpPr/>
          <p:nvPr>
            <p:ph idx="2" type="sldImg"/>
          </p:nvPr>
        </p:nvSpPr>
        <p:spPr>
          <a:xfrm>
            <a:off x="2697163" y="509588"/>
            <a:ext cx="4533900" cy="2549400"/>
          </a:xfrm>
          <a:custGeom>
            <a:rect b="b" l="l" r="r" t="t"/>
            <a:pathLst>
              <a:path extrusionOk="0" h="120000" w="120000">
                <a:moveTo>
                  <a:pt x="0" y="0"/>
                </a:moveTo>
                <a:lnTo>
                  <a:pt x="120000" y="0"/>
                </a:lnTo>
                <a:lnTo>
                  <a:pt x="120000" y="120000"/>
                </a:lnTo>
                <a:lnTo>
                  <a:pt x="0" y="120000"/>
                </a:lnTo>
                <a:close/>
              </a:path>
            </a:pathLst>
          </a:custGeom>
        </p:spPr>
      </p:sp>
      <p:sp>
        <p:nvSpPr>
          <p:cNvPr id="253" name="Google Shape;253;g292404ed788_0_83:notes"/>
          <p:cNvSpPr txBox="1"/>
          <p:nvPr>
            <p:ph idx="1" type="body"/>
          </p:nvPr>
        </p:nvSpPr>
        <p:spPr>
          <a:xfrm>
            <a:off x="992823" y="3228896"/>
            <a:ext cx="7942500" cy="3059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4" name="Google Shape;254;g292404ed788_0_83:notes"/>
          <p:cNvSpPr txBox="1"/>
          <p:nvPr>
            <p:ph idx="12" type="sldNum"/>
          </p:nvPr>
        </p:nvSpPr>
        <p:spPr>
          <a:xfrm>
            <a:off x="5624271" y="6456218"/>
            <a:ext cx="4302300" cy="3399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g292404ed788_0_89:notes"/>
          <p:cNvSpPr/>
          <p:nvPr>
            <p:ph idx="2" type="sldImg"/>
          </p:nvPr>
        </p:nvSpPr>
        <p:spPr>
          <a:xfrm>
            <a:off x="2697163" y="509588"/>
            <a:ext cx="4533900" cy="2549400"/>
          </a:xfrm>
          <a:custGeom>
            <a:rect b="b" l="l" r="r" t="t"/>
            <a:pathLst>
              <a:path extrusionOk="0" h="120000" w="120000">
                <a:moveTo>
                  <a:pt x="0" y="0"/>
                </a:moveTo>
                <a:lnTo>
                  <a:pt x="120000" y="0"/>
                </a:lnTo>
                <a:lnTo>
                  <a:pt x="120000" y="120000"/>
                </a:lnTo>
                <a:lnTo>
                  <a:pt x="0" y="120000"/>
                </a:lnTo>
                <a:close/>
              </a:path>
            </a:pathLst>
          </a:custGeom>
        </p:spPr>
      </p:sp>
      <p:sp>
        <p:nvSpPr>
          <p:cNvPr id="260" name="Google Shape;260;g292404ed788_0_89:notes"/>
          <p:cNvSpPr txBox="1"/>
          <p:nvPr>
            <p:ph idx="1" type="body"/>
          </p:nvPr>
        </p:nvSpPr>
        <p:spPr>
          <a:xfrm>
            <a:off x="992823" y="3228896"/>
            <a:ext cx="7942500" cy="3059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1" name="Google Shape;261;g292404ed788_0_89:notes"/>
          <p:cNvSpPr txBox="1"/>
          <p:nvPr>
            <p:ph idx="12" type="sldNum"/>
          </p:nvPr>
        </p:nvSpPr>
        <p:spPr>
          <a:xfrm>
            <a:off x="5624271" y="6456218"/>
            <a:ext cx="4302300" cy="3399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17:notes"/>
          <p:cNvSpPr/>
          <p:nvPr>
            <p:ph idx="2" type="sldImg"/>
          </p:nvPr>
        </p:nvSpPr>
        <p:spPr>
          <a:xfrm>
            <a:off x="2697163" y="509588"/>
            <a:ext cx="4533900" cy="25495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8" name="Google Shape;268;p17:notes"/>
          <p:cNvSpPr txBox="1"/>
          <p:nvPr>
            <p:ph idx="1" type="body"/>
          </p:nvPr>
        </p:nvSpPr>
        <p:spPr>
          <a:xfrm>
            <a:off x="992823" y="3228896"/>
            <a:ext cx="7942580" cy="3058954"/>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a:p>
        </p:txBody>
      </p:sp>
      <p:sp>
        <p:nvSpPr>
          <p:cNvPr id="269" name="Google Shape;269;p17:notes"/>
          <p:cNvSpPr txBox="1"/>
          <p:nvPr>
            <p:ph idx="12" type="sldNum"/>
          </p:nvPr>
        </p:nvSpPr>
        <p:spPr>
          <a:xfrm>
            <a:off x="5624271" y="6456218"/>
            <a:ext cx="4302231" cy="339884"/>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18:notes"/>
          <p:cNvSpPr/>
          <p:nvPr>
            <p:ph idx="2" type="sldImg"/>
          </p:nvPr>
        </p:nvSpPr>
        <p:spPr>
          <a:xfrm>
            <a:off x="2697163" y="509588"/>
            <a:ext cx="4533900" cy="25495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5" name="Google Shape;275;p18:notes"/>
          <p:cNvSpPr txBox="1"/>
          <p:nvPr>
            <p:ph idx="1" type="body"/>
          </p:nvPr>
        </p:nvSpPr>
        <p:spPr>
          <a:xfrm>
            <a:off x="992823" y="3228896"/>
            <a:ext cx="7942580" cy="3058954"/>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rPr lang="en-GB"/>
              <a:t>Ava</a:t>
            </a:r>
            <a:endParaRPr/>
          </a:p>
        </p:txBody>
      </p:sp>
      <p:sp>
        <p:nvSpPr>
          <p:cNvPr id="276" name="Google Shape;276;p18:notes"/>
          <p:cNvSpPr txBox="1"/>
          <p:nvPr>
            <p:ph idx="12" type="sldNum"/>
          </p:nvPr>
        </p:nvSpPr>
        <p:spPr>
          <a:xfrm>
            <a:off x="5624271" y="6456218"/>
            <a:ext cx="4302231" cy="339884"/>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1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12.png"/><Relationship Id="rId4"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16" name="Shape 16"/>
        <p:cNvGrpSpPr/>
        <p:nvPr/>
      </p:nvGrpSpPr>
      <p:grpSpPr>
        <a:xfrm>
          <a:off x="0" y="0"/>
          <a:ext cx="0" cy="0"/>
          <a:chOff x="0" y="0"/>
          <a:chExt cx="0" cy="0"/>
        </a:xfrm>
      </p:grpSpPr>
      <p:pic>
        <p:nvPicPr>
          <p:cNvPr id="17" name="Google Shape;17;p20"/>
          <p:cNvPicPr preferRelativeResize="0"/>
          <p:nvPr/>
        </p:nvPicPr>
        <p:blipFill rotWithShape="1">
          <a:blip r:embed="rId2">
            <a:alphaModFix/>
          </a:blip>
          <a:srcRect b="24071" l="48096" r="-1" t="11246"/>
          <a:stretch/>
        </p:blipFill>
        <p:spPr>
          <a:xfrm>
            <a:off x="0" y="-1"/>
            <a:ext cx="4746169" cy="6858001"/>
          </a:xfrm>
          <a:prstGeom prst="rect">
            <a:avLst/>
          </a:prstGeom>
          <a:noFill/>
          <a:ln>
            <a:noFill/>
          </a:ln>
        </p:spPr>
      </p:pic>
      <p:sp>
        <p:nvSpPr>
          <p:cNvPr id="18" name="Google Shape;18;p20"/>
          <p:cNvSpPr txBox="1"/>
          <p:nvPr>
            <p:ph type="title"/>
          </p:nvPr>
        </p:nvSpPr>
        <p:spPr>
          <a:xfrm>
            <a:off x="3113566" y="2511037"/>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003366"/>
              </a:buClr>
              <a:buSzPts val="5400"/>
              <a:buFont typeface="Calibri"/>
              <a:buNone/>
              <a:defRPr b="1" sz="5400">
                <a:solidFill>
                  <a:srgbClr val="003366"/>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pic>
        <p:nvPicPr>
          <p:cNvPr descr="G:\Angela\HA STRAPLINE_1.png" id="19" name="Google Shape;19;p20"/>
          <p:cNvPicPr preferRelativeResize="0"/>
          <p:nvPr/>
        </p:nvPicPr>
        <p:blipFill rotWithShape="1">
          <a:blip r:embed="rId3">
            <a:alphaModFix/>
          </a:blip>
          <a:srcRect b="0" l="0" r="0" t="0"/>
          <a:stretch/>
        </p:blipFill>
        <p:spPr>
          <a:xfrm>
            <a:off x="7630520" y="6120277"/>
            <a:ext cx="4313508" cy="493503"/>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Slide">
  <p:cSld name="1_Title Slide">
    <p:spTree>
      <p:nvGrpSpPr>
        <p:cNvPr id="20" name="Shape 20"/>
        <p:cNvGrpSpPr/>
        <p:nvPr/>
      </p:nvGrpSpPr>
      <p:grpSpPr>
        <a:xfrm>
          <a:off x="0" y="0"/>
          <a:ext cx="0" cy="0"/>
          <a:chOff x="0" y="0"/>
          <a:chExt cx="0" cy="0"/>
        </a:xfrm>
      </p:grpSpPr>
      <p:pic>
        <p:nvPicPr>
          <p:cNvPr id="21" name="Google Shape;21;p21"/>
          <p:cNvPicPr preferRelativeResize="0"/>
          <p:nvPr/>
        </p:nvPicPr>
        <p:blipFill rotWithShape="1">
          <a:blip r:embed="rId2">
            <a:alphaModFix/>
          </a:blip>
          <a:srcRect b="24071" l="48096" r="-1" t="11246"/>
          <a:stretch/>
        </p:blipFill>
        <p:spPr>
          <a:xfrm flipH="1">
            <a:off x="7614744" y="-9007"/>
            <a:ext cx="4577255" cy="6867007"/>
          </a:xfrm>
          <a:prstGeom prst="rect">
            <a:avLst/>
          </a:prstGeom>
          <a:noFill/>
          <a:ln>
            <a:noFill/>
          </a:ln>
        </p:spPr>
      </p:pic>
      <p:sp>
        <p:nvSpPr>
          <p:cNvPr id="22" name="Google Shape;22;p21"/>
          <p:cNvSpPr txBox="1"/>
          <p:nvPr>
            <p:ph type="title"/>
          </p:nvPr>
        </p:nvSpPr>
        <p:spPr>
          <a:xfrm>
            <a:off x="591083" y="3188954"/>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003366"/>
              </a:buClr>
              <a:buSzPts val="5400"/>
              <a:buFont typeface="Calibri"/>
              <a:buNone/>
              <a:defRPr b="1" sz="5400">
                <a:solidFill>
                  <a:srgbClr val="003366"/>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pic>
        <p:nvPicPr>
          <p:cNvPr descr="G:\Angela\HA STRAPLINE_1.png" id="23" name="Google Shape;23;p21"/>
          <p:cNvPicPr preferRelativeResize="0"/>
          <p:nvPr/>
        </p:nvPicPr>
        <p:blipFill rotWithShape="1">
          <a:blip r:embed="rId3">
            <a:alphaModFix/>
          </a:blip>
          <a:srcRect b="0" l="0" r="0" t="0"/>
          <a:stretch/>
        </p:blipFill>
        <p:spPr>
          <a:xfrm>
            <a:off x="236493" y="6159545"/>
            <a:ext cx="4313508" cy="493503"/>
          </a:xfrm>
          <a:prstGeom prst="rect">
            <a:avLst/>
          </a:prstGeom>
          <a:noFill/>
          <a:ln>
            <a:noFill/>
          </a:ln>
        </p:spPr>
      </p:pic>
      <p:pic>
        <p:nvPicPr>
          <p:cNvPr id="24" name="Google Shape;24;p21"/>
          <p:cNvPicPr preferRelativeResize="0"/>
          <p:nvPr/>
        </p:nvPicPr>
        <p:blipFill rotWithShape="1">
          <a:blip r:embed="rId4">
            <a:alphaModFix/>
          </a:blip>
          <a:srcRect b="0" l="0" r="0" t="0"/>
          <a:stretch/>
        </p:blipFill>
        <p:spPr>
          <a:xfrm>
            <a:off x="-424241" y="246883"/>
            <a:ext cx="3023878" cy="1859441"/>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2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003366"/>
              </a:buClr>
              <a:buSzPts val="4400"/>
              <a:buFont typeface="Calibri"/>
              <a:buNone/>
              <a:defRPr>
                <a:solidFill>
                  <a:srgbClr val="003366"/>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2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rgbClr val="003366"/>
              </a:buClr>
              <a:buSzPts val="2800"/>
              <a:buChar char="•"/>
              <a:defRPr>
                <a:solidFill>
                  <a:srgbClr val="003366"/>
                </a:solidFill>
              </a:defRPr>
            </a:lvl1pPr>
            <a:lvl2pPr indent="-381000" lvl="1" marL="914400" algn="l">
              <a:lnSpc>
                <a:spcPct val="90000"/>
              </a:lnSpc>
              <a:spcBef>
                <a:spcPts val="500"/>
              </a:spcBef>
              <a:spcAft>
                <a:spcPts val="0"/>
              </a:spcAft>
              <a:buClr>
                <a:srgbClr val="003366"/>
              </a:buClr>
              <a:buSzPts val="2400"/>
              <a:buChar char="•"/>
              <a:defRPr>
                <a:solidFill>
                  <a:srgbClr val="003366"/>
                </a:solidFill>
              </a:defRPr>
            </a:lvl2pPr>
            <a:lvl3pPr indent="-355600" lvl="2" marL="1371600" algn="l">
              <a:lnSpc>
                <a:spcPct val="90000"/>
              </a:lnSpc>
              <a:spcBef>
                <a:spcPts val="500"/>
              </a:spcBef>
              <a:spcAft>
                <a:spcPts val="0"/>
              </a:spcAft>
              <a:buClr>
                <a:srgbClr val="003366"/>
              </a:buClr>
              <a:buSzPts val="2000"/>
              <a:buChar char="•"/>
              <a:defRPr>
                <a:solidFill>
                  <a:srgbClr val="003366"/>
                </a:solidFill>
              </a:defRPr>
            </a:lvl3pPr>
            <a:lvl4pPr indent="-342900" lvl="3" marL="1828800" algn="l">
              <a:lnSpc>
                <a:spcPct val="90000"/>
              </a:lnSpc>
              <a:spcBef>
                <a:spcPts val="500"/>
              </a:spcBef>
              <a:spcAft>
                <a:spcPts val="0"/>
              </a:spcAft>
              <a:buClr>
                <a:srgbClr val="003366"/>
              </a:buClr>
              <a:buSzPts val="1800"/>
              <a:buChar char="•"/>
              <a:defRPr>
                <a:solidFill>
                  <a:srgbClr val="003366"/>
                </a:solidFill>
              </a:defRPr>
            </a:lvl4pPr>
            <a:lvl5pPr indent="-342900" lvl="4" marL="2286000" algn="l">
              <a:lnSpc>
                <a:spcPct val="90000"/>
              </a:lnSpc>
              <a:spcBef>
                <a:spcPts val="500"/>
              </a:spcBef>
              <a:spcAft>
                <a:spcPts val="0"/>
              </a:spcAft>
              <a:buClr>
                <a:srgbClr val="003366"/>
              </a:buClr>
              <a:buSzPts val="1800"/>
              <a:buChar char="•"/>
              <a:defRPr>
                <a:solidFill>
                  <a:srgbClr val="003366"/>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 name="Google Shape;28;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pic>
        <p:nvPicPr>
          <p:cNvPr id="31" name="Google Shape;31;p24"/>
          <p:cNvPicPr preferRelativeResize="0"/>
          <p:nvPr/>
        </p:nvPicPr>
        <p:blipFill rotWithShape="1">
          <a:blip r:embed="rId2">
            <a:alphaModFix/>
          </a:blip>
          <a:srcRect b="0" l="0" r="0" t="0"/>
          <a:stretch/>
        </p:blipFill>
        <p:spPr>
          <a:xfrm>
            <a:off x="9602628" y="136525"/>
            <a:ext cx="3023878" cy="1859441"/>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2" name="Shape 32"/>
        <p:cNvGrpSpPr/>
        <p:nvPr/>
      </p:nvGrpSpPr>
      <p:grpSpPr>
        <a:xfrm>
          <a:off x="0" y="0"/>
          <a:ext cx="0" cy="0"/>
          <a:chOff x="0" y="0"/>
          <a:chExt cx="0" cy="0"/>
        </a:xfrm>
      </p:grpSpPr>
      <p:sp>
        <p:nvSpPr>
          <p:cNvPr id="33" name="Google Shape;33;p23"/>
          <p:cNvSpPr txBox="1"/>
          <p:nvPr>
            <p:ph type="title"/>
          </p:nvPr>
        </p:nvSpPr>
        <p:spPr>
          <a:xfrm>
            <a:off x="751568" y="1709737"/>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003366"/>
              </a:buClr>
              <a:buSzPts val="6000"/>
              <a:buFont typeface="Calibri"/>
              <a:buNone/>
              <a:defRPr sz="6000">
                <a:solidFill>
                  <a:srgbClr val="003366"/>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23"/>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5" name="Google Shape;35;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 name="Google Shape;36;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
        <p:nvSpPr>
          <p:cNvPr id="38" name="Google Shape;38;p23"/>
          <p:cNvSpPr/>
          <p:nvPr/>
        </p:nvSpPr>
        <p:spPr>
          <a:xfrm>
            <a:off x="7618875" y="2366238"/>
            <a:ext cx="2394857" cy="2264229"/>
          </a:xfrm>
          <a:prstGeom prst="star5">
            <a:avLst>
              <a:gd fmla="val 19098" name="adj"/>
              <a:gd fmla="val 105146" name="hf"/>
              <a:gd fmla="val 110557" name="vf"/>
            </a:avLst>
          </a:prstGeom>
          <a:solidFill>
            <a:srgbClr val="66CCFF"/>
          </a:solidFill>
          <a:ln cap="flat" cmpd="sng" w="762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9" name="Google Shape;39;p23"/>
          <p:cNvSpPr/>
          <p:nvPr/>
        </p:nvSpPr>
        <p:spPr>
          <a:xfrm>
            <a:off x="6495768" y="4814496"/>
            <a:ext cx="2242457" cy="2264229"/>
          </a:xfrm>
          <a:prstGeom prst="star5">
            <a:avLst>
              <a:gd fmla="val 19098" name="adj"/>
              <a:gd fmla="val 105146" name="hf"/>
              <a:gd fmla="val 110557" name="vf"/>
            </a:avLst>
          </a:prstGeom>
          <a:solidFill>
            <a:srgbClr val="92D050"/>
          </a:solidFill>
          <a:ln cap="flat" cmpd="sng" w="762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0" name="Google Shape;40;p23"/>
          <p:cNvSpPr/>
          <p:nvPr/>
        </p:nvSpPr>
        <p:spPr>
          <a:xfrm>
            <a:off x="9408338" y="4318521"/>
            <a:ext cx="2394857" cy="2264229"/>
          </a:xfrm>
          <a:prstGeom prst="star5">
            <a:avLst>
              <a:gd fmla="val 19098" name="adj"/>
              <a:gd fmla="val 105146" name="hf"/>
              <a:gd fmla="val 110557" name="vf"/>
            </a:avLst>
          </a:prstGeom>
          <a:solidFill>
            <a:srgbClr val="CC0000"/>
          </a:solidFill>
          <a:ln cap="flat" cmpd="sng" w="762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1" name="Google Shape;41;p23"/>
          <p:cNvSpPr/>
          <p:nvPr/>
        </p:nvSpPr>
        <p:spPr>
          <a:xfrm>
            <a:off x="7212302" y="0"/>
            <a:ext cx="2394857" cy="2264229"/>
          </a:xfrm>
          <a:prstGeom prst="star5">
            <a:avLst>
              <a:gd fmla="val 19098" name="adj"/>
              <a:gd fmla="val 105146" name="hf"/>
              <a:gd fmla="val 110557" name="vf"/>
            </a:avLst>
          </a:prstGeom>
          <a:solidFill>
            <a:srgbClr val="FF9900"/>
          </a:solidFill>
          <a:ln cap="flat" cmpd="sng" w="762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2" name="Shape 42"/>
        <p:cNvGrpSpPr/>
        <p:nvPr/>
      </p:nvGrpSpPr>
      <p:grpSpPr>
        <a:xfrm>
          <a:off x="0" y="0"/>
          <a:ext cx="0" cy="0"/>
          <a:chOff x="0" y="0"/>
          <a:chExt cx="0" cy="0"/>
        </a:xfrm>
      </p:grpSpPr>
      <p:sp>
        <p:nvSpPr>
          <p:cNvPr id="43" name="Google Shape;43;p2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003366"/>
              </a:buClr>
              <a:buSzPts val="4400"/>
              <a:buFont typeface="Calibri"/>
              <a:buNone/>
              <a:defRPr b="1">
                <a:solidFill>
                  <a:srgbClr val="003366"/>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 name="Google Shape;45;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 name="Google Shape;46;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pic>
        <p:nvPicPr>
          <p:cNvPr id="47" name="Google Shape;47;p22"/>
          <p:cNvPicPr preferRelativeResize="0"/>
          <p:nvPr/>
        </p:nvPicPr>
        <p:blipFill rotWithShape="1">
          <a:blip r:embed="rId2">
            <a:alphaModFix/>
          </a:blip>
          <a:srcRect b="0" l="0" r="0" t="0"/>
          <a:stretch/>
        </p:blipFill>
        <p:spPr>
          <a:xfrm>
            <a:off x="9602628" y="136525"/>
            <a:ext cx="3023878" cy="1859441"/>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 name="Google Shape;50;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pic>
        <p:nvPicPr>
          <p:cNvPr id="52" name="Google Shape;52;p25"/>
          <p:cNvPicPr preferRelativeResize="0"/>
          <p:nvPr/>
        </p:nvPicPr>
        <p:blipFill rotWithShape="1">
          <a:blip r:embed="rId2">
            <a:alphaModFix/>
          </a:blip>
          <a:srcRect b="0" l="0" r="0" t="0"/>
          <a:stretch/>
        </p:blipFill>
        <p:spPr>
          <a:xfrm>
            <a:off x="9602628" y="136525"/>
            <a:ext cx="3023878" cy="1859441"/>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53" name="Shape 53"/>
        <p:cNvGrpSpPr/>
        <p:nvPr/>
      </p:nvGrpSpPr>
      <p:grpSpPr>
        <a:xfrm>
          <a:off x="0" y="0"/>
          <a:ext cx="0" cy="0"/>
          <a:chOff x="0" y="0"/>
          <a:chExt cx="0" cy="0"/>
        </a:xfrm>
      </p:grpSpPr>
      <p:sp>
        <p:nvSpPr>
          <p:cNvPr id="54" name="Google Shape;54;p2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003366"/>
              </a:buClr>
              <a:buSzPts val="4400"/>
              <a:buFont typeface="Calibri"/>
              <a:buNone/>
              <a:defRPr>
                <a:solidFill>
                  <a:srgbClr val="003366"/>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5" name="Google Shape;55;p26"/>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rgbClr val="003366"/>
              </a:buClr>
              <a:buSzPts val="2800"/>
              <a:buChar char="•"/>
              <a:defRPr>
                <a:solidFill>
                  <a:srgbClr val="003366"/>
                </a:solidFill>
              </a:defRPr>
            </a:lvl1pPr>
            <a:lvl2pPr indent="-381000" lvl="1" marL="914400" algn="l">
              <a:lnSpc>
                <a:spcPct val="90000"/>
              </a:lnSpc>
              <a:spcBef>
                <a:spcPts val="500"/>
              </a:spcBef>
              <a:spcAft>
                <a:spcPts val="0"/>
              </a:spcAft>
              <a:buClr>
                <a:srgbClr val="003366"/>
              </a:buClr>
              <a:buSzPts val="2400"/>
              <a:buChar char="•"/>
              <a:defRPr>
                <a:solidFill>
                  <a:srgbClr val="003366"/>
                </a:solidFill>
              </a:defRPr>
            </a:lvl2pPr>
            <a:lvl3pPr indent="-355600" lvl="2" marL="1371600" algn="l">
              <a:lnSpc>
                <a:spcPct val="90000"/>
              </a:lnSpc>
              <a:spcBef>
                <a:spcPts val="500"/>
              </a:spcBef>
              <a:spcAft>
                <a:spcPts val="0"/>
              </a:spcAft>
              <a:buClr>
                <a:srgbClr val="003366"/>
              </a:buClr>
              <a:buSzPts val="2000"/>
              <a:buChar char="•"/>
              <a:defRPr>
                <a:solidFill>
                  <a:srgbClr val="003366"/>
                </a:solidFill>
              </a:defRPr>
            </a:lvl3pPr>
            <a:lvl4pPr indent="-342900" lvl="3" marL="1828800" algn="l">
              <a:lnSpc>
                <a:spcPct val="90000"/>
              </a:lnSpc>
              <a:spcBef>
                <a:spcPts val="500"/>
              </a:spcBef>
              <a:spcAft>
                <a:spcPts val="0"/>
              </a:spcAft>
              <a:buClr>
                <a:srgbClr val="003366"/>
              </a:buClr>
              <a:buSzPts val="1800"/>
              <a:buChar char="•"/>
              <a:defRPr>
                <a:solidFill>
                  <a:srgbClr val="003366"/>
                </a:solidFill>
              </a:defRPr>
            </a:lvl4pPr>
            <a:lvl5pPr indent="-342900" lvl="4" marL="2286000" algn="l">
              <a:lnSpc>
                <a:spcPct val="90000"/>
              </a:lnSpc>
              <a:spcBef>
                <a:spcPts val="500"/>
              </a:spcBef>
              <a:spcAft>
                <a:spcPts val="0"/>
              </a:spcAft>
              <a:buClr>
                <a:srgbClr val="003366"/>
              </a:buClr>
              <a:buSzPts val="1800"/>
              <a:buChar char="•"/>
              <a:defRPr>
                <a:solidFill>
                  <a:srgbClr val="003366"/>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6" name="Google Shape;56;p26"/>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rgbClr val="003366"/>
              </a:buClr>
              <a:buSzPts val="2800"/>
              <a:buChar char="•"/>
              <a:defRPr>
                <a:solidFill>
                  <a:srgbClr val="003366"/>
                </a:solidFill>
              </a:defRPr>
            </a:lvl1pPr>
            <a:lvl2pPr indent="-381000" lvl="1" marL="914400" algn="l">
              <a:lnSpc>
                <a:spcPct val="90000"/>
              </a:lnSpc>
              <a:spcBef>
                <a:spcPts val="500"/>
              </a:spcBef>
              <a:spcAft>
                <a:spcPts val="0"/>
              </a:spcAft>
              <a:buClr>
                <a:srgbClr val="003366"/>
              </a:buClr>
              <a:buSzPts val="2400"/>
              <a:buChar char="•"/>
              <a:defRPr>
                <a:solidFill>
                  <a:srgbClr val="003366"/>
                </a:solidFill>
              </a:defRPr>
            </a:lvl2pPr>
            <a:lvl3pPr indent="-355600" lvl="2" marL="1371600" algn="l">
              <a:lnSpc>
                <a:spcPct val="90000"/>
              </a:lnSpc>
              <a:spcBef>
                <a:spcPts val="500"/>
              </a:spcBef>
              <a:spcAft>
                <a:spcPts val="0"/>
              </a:spcAft>
              <a:buClr>
                <a:srgbClr val="003366"/>
              </a:buClr>
              <a:buSzPts val="2000"/>
              <a:buChar char="•"/>
              <a:defRPr>
                <a:solidFill>
                  <a:srgbClr val="003366"/>
                </a:solidFill>
              </a:defRPr>
            </a:lvl3pPr>
            <a:lvl4pPr indent="-342900" lvl="3" marL="1828800" algn="l">
              <a:lnSpc>
                <a:spcPct val="90000"/>
              </a:lnSpc>
              <a:spcBef>
                <a:spcPts val="500"/>
              </a:spcBef>
              <a:spcAft>
                <a:spcPts val="0"/>
              </a:spcAft>
              <a:buClr>
                <a:srgbClr val="003366"/>
              </a:buClr>
              <a:buSzPts val="1800"/>
              <a:buChar char="•"/>
              <a:defRPr>
                <a:solidFill>
                  <a:srgbClr val="003366"/>
                </a:solidFill>
              </a:defRPr>
            </a:lvl4pPr>
            <a:lvl5pPr indent="-342900" lvl="4" marL="2286000" algn="l">
              <a:lnSpc>
                <a:spcPct val="90000"/>
              </a:lnSpc>
              <a:spcBef>
                <a:spcPts val="500"/>
              </a:spcBef>
              <a:spcAft>
                <a:spcPts val="0"/>
              </a:spcAft>
              <a:buClr>
                <a:srgbClr val="003366"/>
              </a:buClr>
              <a:buSzPts val="1800"/>
              <a:buChar char="•"/>
              <a:defRPr>
                <a:solidFill>
                  <a:srgbClr val="003366"/>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7" name="Google Shape;57;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 name="Google Shape;58;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pic>
        <p:nvPicPr>
          <p:cNvPr id="60" name="Google Shape;60;p26"/>
          <p:cNvPicPr preferRelativeResize="0"/>
          <p:nvPr/>
        </p:nvPicPr>
        <p:blipFill rotWithShape="1">
          <a:blip r:embed="rId2">
            <a:alphaModFix/>
          </a:blip>
          <a:srcRect b="0" l="0" r="0" t="0"/>
          <a:stretch/>
        </p:blipFill>
        <p:spPr>
          <a:xfrm>
            <a:off x="9581364" y="136525"/>
            <a:ext cx="3023878" cy="1859441"/>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1" name="Shape 61"/>
        <p:cNvGrpSpPr/>
        <p:nvPr/>
      </p:nvGrpSpPr>
      <p:grpSpPr>
        <a:xfrm>
          <a:off x="0" y="0"/>
          <a:ext cx="0" cy="0"/>
          <a:chOff x="0" y="0"/>
          <a:chExt cx="0" cy="0"/>
        </a:xfrm>
      </p:grpSpPr>
      <p:sp>
        <p:nvSpPr>
          <p:cNvPr id="62" name="Google Shape;62;p27"/>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003366"/>
              </a:buClr>
              <a:buSzPts val="4400"/>
              <a:buFont typeface="Calibri"/>
              <a:buNone/>
              <a:defRPr>
                <a:solidFill>
                  <a:srgbClr val="003366"/>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27"/>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rgbClr val="003366"/>
              </a:buClr>
              <a:buSzPts val="2400"/>
              <a:buNone/>
              <a:defRPr b="1" sz="2400">
                <a:solidFill>
                  <a:srgbClr val="003366"/>
                </a:solidFill>
              </a:defRPr>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4" name="Google Shape;64;p27"/>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rgbClr val="003366"/>
              </a:buClr>
              <a:buSzPts val="2800"/>
              <a:buChar char="•"/>
              <a:defRPr>
                <a:solidFill>
                  <a:srgbClr val="003366"/>
                </a:solidFill>
              </a:defRPr>
            </a:lvl1pPr>
            <a:lvl2pPr indent="-381000" lvl="1" marL="914400" algn="l">
              <a:lnSpc>
                <a:spcPct val="90000"/>
              </a:lnSpc>
              <a:spcBef>
                <a:spcPts val="500"/>
              </a:spcBef>
              <a:spcAft>
                <a:spcPts val="0"/>
              </a:spcAft>
              <a:buClr>
                <a:srgbClr val="003366"/>
              </a:buClr>
              <a:buSzPts val="2400"/>
              <a:buChar char="•"/>
              <a:defRPr>
                <a:solidFill>
                  <a:srgbClr val="003366"/>
                </a:solidFill>
              </a:defRPr>
            </a:lvl2pPr>
            <a:lvl3pPr indent="-355600" lvl="2" marL="1371600" algn="l">
              <a:lnSpc>
                <a:spcPct val="90000"/>
              </a:lnSpc>
              <a:spcBef>
                <a:spcPts val="500"/>
              </a:spcBef>
              <a:spcAft>
                <a:spcPts val="0"/>
              </a:spcAft>
              <a:buClr>
                <a:srgbClr val="003366"/>
              </a:buClr>
              <a:buSzPts val="2000"/>
              <a:buChar char="•"/>
              <a:defRPr>
                <a:solidFill>
                  <a:srgbClr val="003366"/>
                </a:solidFill>
              </a:defRPr>
            </a:lvl3pPr>
            <a:lvl4pPr indent="-342900" lvl="3" marL="1828800" algn="l">
              <a:lnSpc>
                <a:spcPct val="90000"/>
              </a:lnSpc>
              <a:spcBef>
                <a:spcPts val="500"/>
              </a:spcBef>
              <a:spcAft>
                <a:spcPts val="0"/>
              </a:spcAft>
              <a:buClr>
                <a:srgbClr val="003366"/>
              </a:buClr>
              <a:buSzPts val="1800"/>
              <a:buChar char="•"/>
              <a:defRPr>
                <a:solidFill>
                  <a:srgbClr val="003366"/>
                </a:solidFill>
              </a:defRPr>
            </a:lvl4pPr>
            <a:lvl5pPr indent="-342900" lvl="4" marL="2286000" algn="l">
              <a:lnSpc>
                <a:spcPct val="90000"/>
              </a:lnSpc>
              <a:spcBef>
                <a:spcPts val="500"/>
              </a:spcBef>
              <a:spcAft>
                <a:spcPts val="0"/>
              </a:spcAft>
              <a:buClr>
                <a:srgbClr val="003366"/>
              </a:buClr>
              <a:buSzPts val="1800"/>
              <a:buChar char="•"/>
              <a:defRPr>
                <a:solidFill>
                  <a:srgbClr val="003366"/>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5" name="Google Shape;65;p27"/>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rgbClr val="003366"/>
              </a:buClr>
              <a:buSzPts val="2400"/>
              <a:buNone/>
              <a:defRPr b="1" sz="2400">
                <a:solidFill>
                  <a:srgbClr val="003366"/>
                </a:solidFill>
              </a:defRPr>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6" name="Google Shape;66;p27"/>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rgbClr val="003366"/>
              </a:buClr>
              <a:buSzPts val="2800"/>
              <a:buChar char="•"/>
              <a:defRPr>
                <a:solidFill>
                  <a:srgbClr val="003366"/>
                </a:solidFill>
              </a:defRPr>
            </a:lvl1pPr>
            <a:lvl2pPr indent="-381000" lvl="1" marL="914400" algn="l">
              <a:lnSpc>
                <a:spcPct val="90000"/>
              </a:lnSpc>
              <a:spcBef>
                <a:spcPts val="500"/>
              </a:spcBef>
              <a:spcAft>
                <a:spcPts val="0"/>
              </a:spcAft>
              <a:buClr>
                <a:srgbClr val="003366"/>
              </a:buClr>
              <a:buSzPts val="2400"/>
              <a:buChar char="•"/>
              <a:defRPr>
                <a:solidFill>
                  <a:srgbClr val="003366"/>
                </a:solidFill>
              </a:defRPr>
            </a:lvl2pPr>
            <a:lvl3pPr indent="-355600" lvl="2" marL="1371600" algn="l">
              <a:lnSpc>
                <a:spcPct val="90000"/>
              </a:lnSpc>
              <a:spcBef>
                <a:spcPts val="500"/>
              </a:spcBef>
              <a:spcAft>
                <a:spcPts val="0"/>
              </a:spcAft>
              <a:buClr>
                <a:srgbClr val="003366"/>
              </a:buClr>
              <a:buSzPts val="2000"/>
              <a:buChar char="•"/>
              <a:defRPr>
                <a:solidFill>
                  <a:srgbClr val="003366"/>
                </a:solidFill>
              </a:defRPr>
            </a:lvl3pPr>
            <a:lvl4pPr indent="-342900" lvl="3" marL="1828800" algn="l">
              <a:lnSpc>
                <a:spcPct val="90000"/>
              </a:lnSpc>
              <a:spcBef>
                <a:spcPts val="500"/>
              </a:spcBef>
              <a:spcAft>
                <a:spcPts val="0"/>
              </a:spcAft>
              <a:buClr>
                <a:srgbClr val="003366"/>
              </a:buClr>
              <a:buSzPts val="1800"/>
              <a:buChar char="•"/>
              <a:defRPr>
                <a:solidFill>
                  <a:srgbClr val="003366"/>
                </a:solidFill>
              </a:defRPr>
            </a:lvl4pPr>
            <a:lvl5pPr indent="-342900" lvl="4" marL="2286000" algn="l">
              <a:lnSpc>
                <a:spcPct val="90000"/>
              </a:lnSpc>
              <a:spcBef>
                <a:spcPts val="500"/>
              </a:spcBef>
              <a:spcAft>
                <a:spcPts val="0"/>
              </a:spcAft>
              <a:buClr>
                <a:srgbClr val="003366"/>
              </a:buClr>
              <a:buSzPts val="1800"/>
              <a:buChar char="•"/>
              <a:defRPr>
                <a:solidFill>
                  <a:srgbClr val="003366"/>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7" name="Google Shape;67;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8" name="Google Shape;68;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9" name="Google Shape;69;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pic>
        <p:nvPicPr>
          <p:cNvPr id="70" name="Google Shape;70;p27"/>
          <p:cNvPicPr preferRelativeResize="0"/>
          <p:nvPr/>
        </p:nvPicPr>
        <p:blipFill rotWithShape="1">
          <a:blip r:embed="rId2">
            <a:alphaModFix/>
          </a:blip>
          <a:srcRect b="0" l="0" r="0" t="0"/>
          <a:stretch/>
        </p:blipFill>
        <p:spPr>
          <a:xfrm>
            <a:off x="9602628" y="136525"/>
            <a:ext cx="3023878" cy="1859441"/>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1" name="Shape 71"/>
        <p:cNvGrpSpPr/>
        <p:nvPr/>
      </p:nvGrpSpPr>
      <p:grpSpPr>
        <a:xfrm>
          <a:off x="0" y="0"/>
          <a:ext cx="0" cy="0"/>
          <a:chOff x="0" y="0"/>
          <a:chExt cx="0" cy="0"/>
        </a:xfrm>
      </p:grpSpPr>
      <p:sp>
        <p:nvSpPr>
          <p:cNvPr id="72" name="Google Shape;72;p2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28"/>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74" name="Google Shape;74;p28"/>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5" name="Google Shape;75;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pic>
        <p:nvPicPr>
          <p:cNvPr id="78" name="Google Shape;78;p28"/>
          <p:cNvPicPr preferRelativeResize="0"/>
          <p:nvPr/>
        </p:nvPicPr>
        <p:blipFill rotWithShape="1">
          <a:blip r:embed="rId2">
            <a:alphaModFix/>
          </a:blip>
          <a:srcRect b="0" l="0" r="0" t="0"/>
          <a:stretch/>
        </p:blipFill>
        <p:spPr>
          <a:xfrm>
            <a:off x="9602628" y="136525"/>
            <a:ext cx="3023878" cy="1859441"/>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9" name="Shape 79"/>
        <p:cNvGrpSpPr/>
        <p:nvPr/>
      </p:nvGrpSpPr>
      <p:grpSpPr>
        <a:xfrm>
          <a:off x="0" y="0"/>
          <a:ext cx="0" cy="0"/>
          <a:chOff x="0" y="0"/>
          <a:chExt cx="0" cy="0"/>
        </a:xfrm>
      </p:grpSpPr>
      <p:sp>
        <p:nvSpPr>
          <p:cNvPr id="80" name="Google Shape;80;p2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1" name="Google Shape;81;p29"/>
          <p:cNvSpPr/>
          <p:nvPr>
            <p:ph idx="2" type="pic"/>
          </p:nvPr>
        </p:nvSpPr>
        <p:spPr>
          <a:xfrm>
            <a:off x="5183188" y="987425"/>
            <a:ext cx="6172200" cy="4873625"/>
          </a:xfrm>
          <a:prstGeom prst="rect">
            <a:avLst/>
          </a:prstGeom>
          <a:noFill/>
          <a:ln>
            <a:noFill/>
          </a:ln>
        </p:spPr>
      </p:sp>
      <p:sp>
        <p:nvSpPr>
          <p:cNvPr id="82" name="Google Shape;82;p29"/>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3" name="Google Shape;83;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5" name="Google Shape;85;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pic>
        <p:nvPicPr>
          <p:cNvPr id="86" name="Google Shape;86;p29"/>
          <p:cNvPicPr preferRelativeResize="0"/>
          <p:nvPr/>
        </p:nvPicPr>
        <p:blipFill rotWithShape="1">
          <a:blip r:embed="rId2">
            <a:alphaModFix/>
          </a:blip>
          <a:srcRect b="0" l="0" r="0" t="0"/>
          <a:stretch/>
        </p:blipFill>
        <p:spPr>
          <a:xfrm>
            <a:off x="9602628" y="136525"/>
            <a:ext cx="3023878" cy="1859441"/>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7" name="Shape 87"/>
        <p:cNvGrpSpPr/>
        <p:nvPr/>
      </p:nvGrpSpPr>
      <p:grpSpPr>
        <a:xfrm>
          <a:off x="0" y="0"/>
          <a:ext cx="0" cy="0"/>
          <a:chOff x="0" y="0"/>
          <a:chExt cx="0" cy="0"/>
        </a:xfrm>
      </p:grpSpPr>
      <p:sp>
        <p:nvSpPr>
          <p:cNvPr id="88" name="Google Shape;88;p3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9" name="Google Shape;89;p30"/>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0" name="Google Shape;90;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1" name="Google Shape;91;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2" name="Google Shape;92;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pic>
        <p:nvPicPr>
          <p:cNvPr id="93" name="Google Shape;93;p30"/>
          <p:cNvPicPr preferRelativeResize="0"/>
          <p:nvPr/>
        </p:nvPicPr>
        <p:blipFill rotWithShape="1">
          <a:blip r:embed="rId2">
            <a:alphaModFix/>
          </a:blip>
          <a:srcRect b="0" l="0" r="0" t="0"/>
          <a:stretch/>
        </p:blipFill>
        <p:spPr>
          <a:xfrm>
            <a:off x="9602628" y="136525"/>
            <a:ext cx="3023878" cy="1859441"/>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4" name="Shape 94"/>
        <p:cNvGrpSpPr/>
        <p:nvPr/>
      </p:nvGrpSpPr>
      <p:grpSpPr>
        <a:xfrm>
          <a:off x="0" y="0"/>
          <a:ext cx="0" cy="0"/>
          <a:chOff x="0" y="0"/>
          <a:chExt cx="0" cy="0"/>
        </a:xfrm>
      </p:grpSpPr>
      <p:sp>
        <p:nvSpPr>
          <p:cNvPr id="95" name="Google Shape;95;p31"/>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6" name="Google Shape;96;p31"/>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7" name="Google Shape;97;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8" name="Google Shape;98;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9" name="Google Shape;99;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pic>
        <p:nvPicPr>
          <p:cNvPr id="100" name="Google Shape;100;p31"/>
          <p:cNvPicPr preferRelativeResize="0"/>
          <p:nvPr/>
        </p:nvPicPr>
        <p:blipFill rotWithShape="1">
          <a:blip r:embed="rId2">
            <a:alphaModFix/>
          </a:blip>
          <a:srcRect b="0" l="0" r="0" t="0"/>
          <a:stretch/>
        </p:blipFill>
        <p:spPr>
          <a:xfrm>
            <a:off x="9602628" y="136525"/>
            <a:ext cx="3023878" cy="1859441"/>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4" Type="http://schemas.openxmlformats.org/officeDocument/2006/relationships/theme" Target="../theme/theme1.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1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pic>
        <p:nvPicPr>
          <p:cNvPr id="15" name="Google Shape;15;p19"/>
          <p:cNvPicPr preferRelativeResize="0"/>
          <p:nvPr/>
        </p:nvPicPr>
        <p:blipFill rotWithShape="1">
          <a:blip r:embed="rId1">
            <a:alphaModFix/>
          </a:blip>
          <a:srcRect b="0" l="0" r="0" t="0"/>
          <a:stretch/>
        </p:blipFill>
        <p:spPr>
          <a:xfrm>
            <a:off x="9602628" y="136525"/>
            <a:ext cx="3023878" cy="1859441"/>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transition spd="med">
    <p:fade/>
  </p:transition>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hyperlink" Target="http://drive.google.com/file/d/1rWEbIqNOlwUk_8JFC2zmb7nYqUGMzkVP/view" TargetMode="External"/><Relationship Id="rId4" Type="http://schemas.openxmlformats.org/officeDocument/2006/relationships/image" Target="../media/image1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1.png"/><Relationship Id="rId4" Type="http://schemas.openxmlformats.org/officeDocument/2006/relationships/image" Target="../media/image7.png"/><Relationship Id="rId5" Type="http://schemas.openxmlformats.org/officeDocument/2006/relationships/image" Target="../media/image1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11.png"/><Relationship Id="rId4" Type="http://schemas.openxmlformats.org/officeDocument/2006/relationships/image" Target="../media/image7.png"/><Relationship Id="rId5" Type="http://schemas.openxmlformats.org/officeDocument/2006/relationships/image" Target="../media/image1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 Id="rId3" Type="http://schemas.openxmlformats.org/officeDocument/2006/relationships/image" Target="../media/image1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 Id="rId3" Type="http://schemas.openxmlformats.org/officeDocument/2006/relationships/image" Target="../media/image1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4.xml"/><Relationship Id="rId3" Type="http://schemas.openxmlformats.org/officeDocument/2006/relationships/image" Target="../media/image1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 Id="rId3" Type="http://schemas.openxmlformats.org/officeDocument/2006/relationships/image" Target="../media/image1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1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16.png"/><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2.xml"/><Relationship Id="rId3" Type="http://schemas.openxmlformats.org/officeDocument/2006/relationships/hyperlink" Target="http://www.youtube.com/watch?v=fCA6EhBhiC8" TargetMode="External"/><Relationship Id="rId4" Type="http://schemas.openxmlformats.org/officeDocument/2006/relationships/image" Target="../media/image17.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3.xml"/><Relationship Id="rId3" Type="http://schemas.openxmlformats.org/officeDocument/2006/relationships/image" Target="../media/image19.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4.xml"/><Relationship Id="rId3"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1"/>
          <p:cNvSpPr txBox="1"/>
          <p:nvPr/>
        </p:nvSpPr>
        <p:spPr>
          <a:xfrm>
            <a:off x="4570782" y="1511480"/>
            <a:ext cx="7621200" cy="4525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7200"/>
              <a:buFont typeface="Arial"/>
              <a:buNone/>
            </a:pPr>
            <a:r>
              <a:rPr b="0" i="0" lang="en-GB" sz="7200" u="none" cap="none" strike="noStrike">
                <a:solidFill>
                  <a:srgbClr val="0070C0"/>
                </a:solidFill>
                <a:latin typeface="Comic Sans MS"/>
                <a:ea typeface="Comic Sans MS"/>
                <a:cs typeface="Comic Sans MS"/>
                <a:sym typeface="Comic Sans MS"/>
              </a:rPr>
              <a:t>Reflection</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7200"/>
              <a:buFont typeface="Arial"/>
              <a:buNone/>
            </a:pPr>
            <a:r>
              <a:rPr b="0" i="0" lang="en-GB" sz="7200" u="none" cap="none" strike="noStrike">
                <a:solidFill>
                  <a:srgbClr val="0070C0"/>
                </a:solidFill>
                <a:latin typeface="Comic Sans MS"/>
                <a:ea typeface="Comic Sans MS"/>
                <a:cs typeface="Comic Sans MS"/>
                <a:sym typeface="Comic Sans MS"/>
              </a:rPr>
              <a:t>Time to be…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7200"/>
              <a:buFont typeface="Arial"/>
              <a:buNone/>
            </a:pPr>
            <a:r>
              <a:t/>
            </a:r>
            <a:endParaRPr b="0" i="0" sz="7200" u="none" cap="none" strike="noStrike">
              <a:solidFill>
                <a:srgbClr val="0070C0"/>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7200"/>
              <a:buFont typeface="Arial"/>
              <a:buNone/>
            </a:pPr>
            <a:r>
              <a:t/>
            </a:r>
            <a:endParaRPr b="0" i="0" sz="7200" u="none" cap="none" strike="noStrike">
              <a:solidFill>
                <a:srgbClr val="0070C0"/>
              </a:solidFill>
              <a:latin typeface="Comic Sans MS"/>
              <a:ea typeface="Comic Sans MS"/>
              <a:cs typeface="Comic Sans MS"/>
              <a:sym typeface="Comic Sans MS"/>
            </a:endParaRPr>
          </a:p>
        </p:txBody>
      </p:sp>
      <p:pic>
        <p:nvPicPr>
          <p:cNvPr id="106" name="Google Shape;106;p1" title="Proud.mp3">
            <a:hlinkClick r:id="rId3"/>
          </p:cNvPr>
          <p:cNvPicPr preferRelativeResize="0"/>
          <p:nvPr/>
        </p:nvPicPr>
        <p:blipFill rotWithShape="1">
          <a:blip r:embed="rId4">
            <a:alphaModFix/>
          </a:blip>
          <a:srcRect b="0" l="0" r="0" t="0"/>
          <a:stretch/>
        </p:blipFill>
        <p:spPr>
          <a:xfrm>
            <a:off x="5696925" y="1054275"/>
            <a:ext cx="457200" cy="4572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g1fb66bd7b5d_0_0"/>
          <p:cNvSpPr txBox="1"/>
          <p:nvPr>
            <p:ph type="title"/>
          </p:nvPr>
        </p:nvSpPr>
        <p:spPr>
          <a:xfrm>
            <a:off x="382854" y="2238341"/>
            <a:ext cx="10515600" cy="13257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SzPct val="111111"/>
              <a:buNone/>
            </a:pPr>
            <a:r>
              <a:t/>
            </a:r>
            <a:endParaRPr/>
          </a:p>
          <a:p>
            <a:pPr indent="0" lvl="0" marL="0" rtl="0" algn="l">
              <a:lnSpc>
                <a:spcPct val="90000"/>
              </a:lnSpc>
              <a:spcBef>
                <a:spcPts val="0"/>
              </a:spcBef>
              <a:spcAft>
                <a:spcPts val="0"/>
              </a:spcAft>
              <a:buSzPct val="111111"/>
              <a:buNone/>
            </a:pPr>
            <a:r>
              <a:t/>
            </a:r>
            <a:endParaRPr/>
          </a:p>
          <a:p>
            <a:pPr indent="0" lvl="0" marL="0" rtl="0" algn="ctr">
              <a:lnSpc>
                <a:spcPct val="90000"/>
              </a:lnSpc>
              <a:spcBef>
                <a:spcPts val="0"/>
              </a:spcBef>
              <a:spcAft>
                <a:spcPts val="0"/>
              </a:spcAft>
              <a:buSzPct val="50039"/>
              <a:buNone/>
            </a:pPr>
            <a:r>
              <a:rPr lang="en-GB" sz="6883"/>
              <a:t>Keeping Happy and Safe</a:t>
            </a:r>
            <a:endParaRPr sz="6883"/>
          </a:p>
          <a:p>
            <a:pPr indent="0" lvl="0" marL="0" rtl="0" algn="l">
              <a:lnSpc>
                <a:spcPct val="90000"/>
              </a:lnSpc>
              <a:spcBef>
                <a:spcPts val="0"/>
              </a:spcBef>
              <a:spcAft>
                <a:spcPts val="0"/>
              </a:spcAft>
              <a:buSzPct val="111111"/>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3366"/>
              </a:buClr>
              <a:buSzPts val="4400"/>
              <a:buFont typeface="Calibri"/>
              <a:buNone/>
            </a:pPr>
            <a:r>
              <a:rPr lang="en-GB"/>
              <a:t>This week’s big question…</a:t>
            </a:r>
            <a:endParaRPr/>
          </a:p>
        </p:txBody>
      </p:sp>
      <p:sp>
        <p:nvSpPr>
          <p:cNvPr id="118" name="Google Shape;118;p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lnSpcReduction="10000"/>
          </a:bodyPr>
          <a:lstStyle/>
          <a:p>
            <a:pPr indent="0" lvl="0" marL="50800" rtl="0" algn="ctr">
              <a:lnSpc>
                <a:spcPct val="90000"/>
              </a:lnSpc>
              <a:spcBef>
                <a:spcPts val="1000"/>
              </a:spcBef>
              <a:spcAft>
                <a:spcPts val="0"/>
              </a:spcAft>
              <a:buSzPts val="2800"/>
              <a:buNone/>
            </a:pPr>
            <a:r>
              <a:rPr lang="en-GB" sz="8000"/>
              <a:t>How do we know what is normal?</a:t>
            </a:r>
            <a:endParaRPr sz="8000"/>
          </a:p>
          <a:p>
            <a:pPr indent="0" lvl="0" marL="50800" rtl="0" algn="ctr">
              <a:lnSpc>
                <a:spcPct val="90000"/>
              </a:lnSpc>
              <a:spcBef>
                <a:spcPts val="1000"/>
              </a:spcBef>
              <a:spcAft>
                <a:spcPts val="0"/>
              </a:spcAft>
              <a:buSzPts val="2800"/>
              <a:buNone/>
            </a:pPr>
            <a:r>
              <a:t/>
            </a:r>
            <a:endParaRPr sz="8000"/>
          </a:p>
          <a:p>
            <a:pPr indent="0" lvl="0" marL="50800" rtl="0" algn="ctr">
              <a:lnSpc>
                <a:spcPct val="90000"/>
              </a:lnSpc>
              <a:spcBef>
                <a:spcPts val="1000"/>
              </a:spcBef>
              <a:spcAft>
                <a:spcPts val="0"/>
              </a:spcAft>
              <a:buSzPts val="2800"/>
              <a:buNone/>
            </a:pPr>
            <a:r>
              <a:t/>
            </a:r>
            <a:endParaRPr/>
          </a:p>
          <a:p>
            <a:pPr indent="0" lvl="0" marL="50800" rtl="0" algn="l">
              <a:lnSpc>
                <a:spcPct val="90000"/>
              </a:lnSpc>
              <a:spcBef>
                <a:spcPts val="1000"/>
              </a:spcBef>
              <a:spcAft>
                <a:spcPts val="0"/>
              </a:spcAft>
              <a:buSzPts val="2800"/>
              <a:buNone/>
            </a:pPr>
            <a:r>
              <a:t/>
            </a:r>
            <a:endParaRPr/>
          </a:p>
        </p:txBody>
      </p:sp>
      <p:pic>
        <p:nvPicPr>
          <p:cNvPr id="119" name="Google Shape;119;p2"/>
          <p:cNvPicPr preferRelativeResize="0"/>
          <p:nvPr/>
        </p:nvPicPr>
        <p:blipFill rotWithShape="1">
          <a:blip r:embed="rId3">
            <a:alphaModFix/>
          </a:blip>
          <a:srcRect b="0" l="0" r="0" t="0"/>
          <a:stretch/>
        </p:blipFill>
        <p:spPr>
          <a:xfrm>
            <a:off x="9718255" y="4452910"/>
            <a:ext cx="2243522" cy="2243522"/>
          </a:xfrm>
          <a:prstGeom prst="rect">
            <a:avLst/>
          </a:prstGeom>
          <a:noFill/>
          <a:ln>
            <a:noFill/>
          </a:ln>
        </p:spPr>
      </p:pic>
      <p:pic>
        <p:nvPicPr>
          <p:cNvPr id="120" name="Google Shape;120;p2"/>
          <p:cNvPicPr preferRelativeResize="0"/>
          <p:nvPr/>
        </p:nvPicPr>
        <p:blipFill rotWithShape="1">
          <a:blip r:embed="rId4">
            <a:alphaModFix/>
          </a:blip>
          <a:srcRect b="0" l="0" r="0" t="0"/>
          <a:stretch/>
        </p:blipFill>
        <p:spPr>
          <a:xfrm>
            <a:off x="488651" y="4293572"/>
            <a:ext cx="2143125" cy="2143125"/>
          </a:xfrm>
          <a:prstGeom prst="rect">
            <a:avLst/>
          </a:prstGeom>
          <a:noFill/>
          <a:ln>
            <a:noFill/>
          </a:ln>
        </p:spPr>
      </p:pic>
      <p:pic>
        <p:nvPicPr>
          <p:cNvPr id="121" name="Google Shape;121;p2"/>
          <p:cNvPicPr preferRelativeResize="0"/>
          <p:nvPr/>
        </p:nvPicPr>
        <p:blipFill rotWithShape="1">
          <a:blip r:embed="rId5">
            <a:alphaModFix/>
          </a:blip>
          <a:srcRect b="0" l="0" r="0" t="0"/>
          <a:stretch/>
        </p:blipFill>
        <p:spPr>
          <a:xfrm>
            <a:off x="5222513" y="4412638"/>
            <a:ext cx="1905000" cy="19050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g24781fa671b_0_0"/>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3366"/>
              </a:buClr>
              <a:buSzPts val="4400"/>
              <a:buFont typeface="Calibri"/>
              <a:buNone/>
            </a:pPr>
            <a:r>
              <a:rPr lang="en-GB"/>
              <a:t>This week’s big question…</a:t>
            </a:r>
            <a:endParaRPr/>
          </a:p>
        </p:txBody>
      </p:sp>
      <p:sp>
        <p:nvSpPr>
          <p:cNvPr id="127" name="Google Shape;127;g24781fa671b_0_0"/>
          <p:cNvSpPr txBox="1"/>
          <p:nvPr>
            <p:ph idx="1" type="body"/>
          </p:nvPr>
        </p:nvSpPr>
        <p:spPr>
          <a:xfrm>
            <a:off x="838200" y="1825625"/>
            <a:ext cx="10515600" cy="4351200"/>
          </a:xfrm>
          <a:prstGeom prst="rect">
            <a:avLst/>
          </a:prstGeom>
          <a:noFill/>
          <a:ln>
            <a:noFill/>
          </a:ln>
        </p:spPr>
        <p:txBody>
          <a:bodyPr anchorCtr="0" anchor="t" bIns="45700" lIns="91425" spcFirstLastPara="1" rIns="91425" wrap="square" tIns="45700">
            <a:normAutofit lnSpcReduction="10000"/>
          </a:bodyPr>
          <a:lstStyle/>
          <a:p>
            <a:pPr indent="0" lvl="0" marL="50800" rtl="0" algn="ctr">
              <a:lnSpc>
                <a:spcPct val="90000"/>
              </a:lnSpc>
              <a:spcBef>
                <a:spcPts val="1000"/>
              </a:spcBef>
              <a:spcAft>
                <a:spcPts val="0"/>
              </a:spcAft>
              <a:buSzPts val="2800"/>
              <a:buNone/>
            </a:pPr>
            <a:r>
              <a:rPr lang="en-GB" sz="8000"/>
              <a:t>How do we know when we are safe</a:t>
            </a:r>
            <a:r>
              <a:rPr lang="en-GB" sz="8000"/>
              <a:t>?</a:t>
            </a:r>
            <a:endParaRPr sz="8000"/>
          </a:p>
          <a:p>
            <a:pPr indent="0" lvl="0" marL="50800" rtl="0" algn="ctr">
              <a:lnSpc>
                <a:spcPct val="90000"/>
              </a:lnSpc>
              <a:spcBef>
                <a:spcPts val="1000"/>
              </a:spcBef>
              <a:spcAft>
                <a:spcPts val="0"/>
              </a:spcAft>
              <a:buSzPts val="2800"/>
              <a:buNone/>
            </a:pPr>
            <a:r>
              <a:t/>
            </a:r>
            <a:endParaRPr sz="8000"/>
          </a:p>
          <a:p>
            <a:pPr indent="0" lvl="0" marL="50800" rtl="0" algn="ctr">
              <a:lnSpc>
                <a:spcPct val="90000"/>
              </a:lnSpc>
              <a:spcBef>
                <a:spcPts val="1000"/>
              </a:spcBef>
              <a:spcAft>
                <a:spcPts val="0"/>
              </a:spcAft>
              <a:buSzPts val="2800"/>
              <a:buNone/>
            </a:pPr>
            <a:r>
              <a:t/>
            </a:r>
            <a:endParaRPr/>
          </a:p>
          <a:p>
            <a:pPr indent="0" lvl="0" marL="50800" rtl="0" algn="l">
              <a:lnSpc>
                <a:spcPct val="90000"/>
              </a:lnSpc>
              <a:spcBef>
                <a:spcPts val="1000"/>
              </a:spcBef>
              <a:spcAft>
                <a:spcPts val="0"/>
              </a:spcAft>
              <a:buSzPts val="2800"/>
              <a:buNone/>
            </a:pPr>
            <a:r>
              <a:t/>
            </a:r>
            <a:endParaRPr/>
          </a:p>
        </p:txBody>
      </p:sp>
      <p:pic>
        <p:nvPicPr>
          <p:cNvPr id="128" name="Google Shape;128;g24781fa671b_0_0"/>
          <p:cNvPicPr preferRelativeResize="0"/>
          <p:nvPr/>
        </p:nvPicPr>
        <p:blipFill rotWithShape="1">
          <a:blip r:embed="rId3">
            <a:alphaModFix/>
          </a:blip>
          <a:srcRect b="0" l="0" r="0" t="0"/>
          <a:stretch/>
        </p:blipFill>
        <p:spPr>
          <a:xfrm>
            <a:off x="9718255" y="4452910"/>
            <a:ext cx="2243522" cy="2243522"/>
          </a:xfrm>
          <a:prstGeom prst="rect">
            <a:avLst/>
          </a:prstGeom>
          <a:noFill/>
          <a:ln>
            <a:noFill/>
          </a:ln>
        </p:spPr>
      </p:pic>
      <p:pic>
        <p:nvPicPr>
          <p:cNvPr id="129" name="Google Shape;129;g24781fa671b_0_0"/>
          <p:cNvPicPr preferRelativeResize="0"/>
          <p:nvPr/>
        </p:nvPicPr>
        <p:blipFill rotWithShape="1">
          <a:blip r:embed="rId4">
            <a:alphaModFix/>
          </a:blip>
          <a:srcRect b="0" l="0" r="0" t="0"/>
          <a:stretch/>
        </p:blipFill>
        <p:spPr>
          <a:xfrm>
            <a:off x="488651" y="4293572"/>
            <a:ext cx="2143125" cy="2143125"/>
          </a:xfrm>
          <a:prstGeom prst="rect">
            <a:avLst/>
          </a:prstGeom>
          <a:noFill/>
          <a:ln>
            <a:noFill/>
          </a:ln>
        </p:spPr>
      </p:pic>
      <p:pic>
        <p:nvPicPr>
          <p:cNvPr id="130" name="Google Shape;130;g24781fa671b_0_0"/>
          <p:cNvPicPr preferRelativeResize="0"/>
          <p:nvPr/>
        </p:nvPicPr>
        <p:blipFill rotWithShape="1">
          <a:blip r:embed="rId5">
            <a:alphaModFix/>
          </a:blip>
          <a:srcRect b="0" l="0" r="0" t="0"/>
          <a:stretch/>
        </p:blipFill>
        <p:spPr>
          <a:xfrm>
            <a:off x="5222513" y="4412638"/>
            <a:ext cx="1905000" cy="19050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g24781fa671b_0_8"/>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3366"/>
              </a:buClr>
              <a:buSzPts val="4400"/>
              <a:buFont typeface="Calibri"/>
              <a:buNone/>
            </a:pPr>
            <a:r>
              <a:t/>
            </a:r>
            <a:endParaRPr/>
          </a:p>
        </p:txBody>
      </p:sp>
      <p:sp>
        <p:nvSpPr>
          <p:cNvPr id="136" name="Google Shape;136;g24781fa671b_0_8"/>
          <p:cNvSpPr txBox="1"/>
          <p:nvPr>
            <p:ph idx="1" type="body"/>
          </p:nvPr>
        </p:nvSpPr>
        <p:spPr>
          <a:xfrm>
            <a:off x="838200" y="1825625"/>
            <a:ext cx="10515600" cy="4351200"/>
          </a:xfrm>
          <a:prstGeom prst="rect">
            <a:avLst/>
          </a:prstGeom>
          <a:noFill/>
          <a:ln>
            <a:noFill/>
          </a:ln>
        </p:spPr>
        <p:txBody>
          <a:bodyPr anchorCtr="0" anchor="t" bIns="45700" lIns="91425" spcFirstLastPara="1" rIns="91425" wrap="square" tIns="45700">
            <a:normAutofit/>
          </a:bodyPr>
          <a:lstStyle/>
          <a:p>
            <a:pPr indent="0" lvl="0" marL="50800" rtl="0" algn="ctr">
              <a:lnSpc>
                <a:spcPct val="90000"/>
              </a:lnSpc>
              <a:spcBef>
                <a:spcPts val="1000"/>
              </a:spcBef>
              <a:spcAft>
                <a:spcPts val="0"/>
              </a:spcAft>
              <a:buSzPts val="2800"/>
              <a:buNone/>
            </a:pPr>
            <a:r>
              <a:t/>
            </a:r>
            <a:endParaRPr sz="8000"/>
          </a:p>
          <a:p>
            <a:pPr indent="0" lvl="0" marL="50800" rtl="0" algn="ctr">
              <a:lnSpc>
                <a:spcPct val="90000"/>
              </a:lnSpc>
              <a:spcBef>
                <a:spcPts val="1000"/>
              </a:spcBef>
              <a:spcAft>
                <a:spcPts val="0"/>
              </a:spcAft>
              <a:buSzPts val="2800"/>
              <a:buNone/>
            </a:pPr>
            <a:r>
              <a:t/>
            </a:r>
            <a:endParaRPr/>
          </a:p>
          <a:p>
            <a:pPr indent="0" lvl="0" marL="50800" rtl="0" algn="l">
              <a:lnSpc>
                <a:spcPct val="90000"/>
              </a:lnSpc>
              <a:spcBef>
                <a:spcPts val="1000"/>
              </a:spcBef>
              <a:spcAft>
                <a:spcPts val="0"/>
              </a:spcAft>
              <a:buSzPts val="2800"/>
              <a:buNone/>
            </a:pPr>
            <a:r>
              <a:t/>
            </a:r>
            <a:endParaRPr/>
          </a:p>
        </p:txBody>
      </p:sp>
      <p:pic>
        <p:nvPicPr>
          <p:cNvPr id="137" name="Google Shape;137;g24781fa671b_0_8"/>
          <p:cNvPicPr preferRelativeResize="0"/>
          <p:nvPr/>
        </p:nvPicPr>
        <p:blipFill>
          <a:blip r:embed="rId3">
            <a:alphaModFix/>
          </a:blip>
          <a:stretch>
            <a:fillRect/>
          </a:stretch>
        </p:blipFill>
        <p:spPr>
          <a:xfrm>
            <a:off x="3724177" y="731700"/>
            <a:ext cx="4236307" cy="54451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g27d09beb07c_0_0"/>
          <p:cNvSpPr txBox="1"/>
          <p:nvPr>
            <p:ph idx="1" type="body"/>
          </p:nvPr>
        </p:nvSpPr>
        <p:spPr>
          <a:xfrm>
            <a:off x="774150" y="836250"/>
            <a:ext cx="8649600" cy="5185500"/>
          </a:xfrm>
          <a:prstGeom prst="rect">
            <a:avLst/>
          </a:prstGeom>
          <a:noFill/>
          <a:ln>
            <a:noFill/>
          </a:ln>
        </p:spPr>
        <p:txBody>
          <a:bodyPr anchorCtr="0" anchor="t" bIns="45700" lIns="91425" spcFirstLastPara="1" rIns="91425" wrap="square" tIns="45700">
            <a:normAutofit lnSpcReduction="10000"/>
          </a:bodyPr>
          <a:lstStyle/>
          <a:p>
            <a:pPr indent="-228600" lvl="0" marL="457200" rtl="0" algn="l">
              <a:lnSpc>
                <a:spcPct val="90000"/>
              </a:lnSpc>
              <a:spcBef>
                <a:spcPts val="1000"/>
              </a:spcBef>
              <a:spcAft>
                <a:spcPts val="0"/>
              </a:spcAft>
              <a:buClr>
                <a:srgbClr val="888888"/>
              </a:buClr>
              <a:buSzPts val="2400"/>
              <a:buNone/>
            </a:pPr>
            <a:r>
              <a:rPr lang="en-GB" sz="3400">
                <a:solidFill>
                  <a:srgbClr val="0070C0"/>
                </a:solidFill>
              </a:rPr>
              <a:t>Keeping safe in school…</a:t>
            </a:r>
            <a:endParaRPr sz="3400">
              <a:solidFill>
                <a:srgbClr val="0070C0"/>
              </a:solidFill>
            </a:endParaRPr>
          </a:p>
          <a:p>
            <a:pPr indent="-228600" lvl="0" marL="457200" rtl="0" algn="l">
              <a:lnSpc>
                <a:spcPct val="90000"/>
              </a:lnSpc>
              <a:spcBef>
                <a:spcPts val="1000"/>
              </a:spcBef>
              <a:spcAft>
                <a:spcPts val="0"/>
              </a:spcAft>
              <a:buClr>
                <a:srgbClr val="888888"/>
              </a:buClr>
              <a:buSzPts val="2400"/>
              <a:buNone/>
            </a:pPr>
            <a:r>
              <a:t/>
            </a:r>
            <a:endParaRPr sz="3400">
              <a:solidFill>
                <a:srgbClr val="0070C0"/>
              </a:solidFill>
            </a:endParaRPr>
          </a:p>
          <a:p>
            <a:pPr indent="-444500" lvl="0" marL="457200" rtl="0" algn="l">
              <a:lnSpc>
                <a:spcPct val="90000"/>
              </a:lnSpc>
              <a:spcBef>
                <a:spcPts val="1000"/>
              </a:spcBef>
              <a:spcAft>
                <a:spcPts val="0"/>
              </a:spcAft>
              <a:buClr>
                <a:srgbClr val="0070C0"/>
              </a:buClr>
              <a:buSzPts val="3400"/>
              <a:buChar char="●"/>
            </a:pPr>
            <a:r>
              <a:rPr lang="en-GB" sz="3400">
                <a:solidFill>
                  <a:srgbClr val="0070C0"/>
                </a:solidFill>
              </a:rPr>
              <a:t>Friend</a:t>
            </a:r>
            <a:endParaRPr sz="3400">
              <a:solidFill>
                <a:srgbClr val="0070C0"/>
              </a:solidFill>
            </a:endParaRPr>
          </a:p>
          <a:p>
            <a:pPr indent="-444500" lvl="0" marL="457200" rtl="0" algn="l">
              <a:lnSpc>
                <a:spcPct val="90000"/>
              </a:lnSpc>
              <a:spcBef>
                <a:spcPts val="0"/>
              </a:spcBef>
              <a:spcAft>
                <a:spcPts val="0"/>
              </a:spcAft>
              <a:buClr>
                <a:srgbClr val="0070C0"/>
              </a:buClr>
              <a:buSzPts val="3400"/>
              <a:buChar char="●"/>
            </a:pPr>
            <a:r>
              <a:rPr lang="en-GB" sz="3400">
                <a:solidFill>
                  <a:srgbClr val="0070C0"/>
                </a:solidFill>
              </a:rPr>
              <a:t>Teacher</a:t>
            </a:r>
            <a:endParaRPr sz="3400">
              <a:solidFill>
                <a:srgbClr val="0070C0"/>
              </a:solidFill>
            </a:endParaRPr>
          </a:p>
          <a:p>
            <a:pPr indent="-444500" lvl="0" marL="457200" rtl="0" algn="l">
              <a:lnSpc>
                <a:spcPct val="90000"/>
              </a:lnSpc>
              <a:spcBef>
                <a:spcPts val="0"/>
              </a:spcBef>
              <a:spcAft>
                <a:spcPts val="0"/>
              </a:spcAft>
              <a:buClr>
                <a:srgbClr val="0070C0"/>
              </a:buClr>
              <a:buSzPts val="3400"/>
              <a:buChar char="●"/>
            </a:pPr>
            <a:r>
              <a:rPr lang="en-GB" sz="3400">
                <a:solidFill>
                  <a:srgbClr val="0070C0"/>
                </a:solidFill>
              </a:rPr>
              <a:t>Learning Support Assistant</a:t>
            </a:r>
            <a:endParaRPr sz="3400">
              <a:solidFill>
                <a:srgbClr val="0070C0"/>
              </a:solidFill>
            </a:endParaRPr>
          </a:p>
          <a:p>
            <a:pPr indent="-444500" lvl="0" marL="457200" rtl="0" algn="l">
              <a:lnSpc>
                <a:spcPct val="90000"/>
              </a:lnSpc>
              <a:spcBef>
                <a:spcPts val="0"/>
              </a:spcBef>
              <a:spcAft>
                <a:spcPts val="0"/>
              </a:spcAft>
              <a:buClr>
                <a:srgbClr val="0070C0"/>
              </a:buClr>
              <a:buSzPts val="3400"/>
              <a:buChar char="●"/>
            </a:pPr>
            <a:r>
              <a:rPr lang="en-GB" sz="3400">
                <a:solidFill>
                  <a:srgbClr val="0070C0"/>
                </a:solidFill>
              </a:rPr>
              <a:t>Mrs Roberts</a:t>
            </a:r>
            <a:endParaRPr sz="3400">
              <a:solidFill>
                <a:srgbClr val="0070C0"/>
              </a:solidFill>
            </a:endParaRPr>
          </a:p>
          <a:p>
            <a:pPr indent="-444500" lvl="0" marL="457200" rtl="0" algn="l">
              <a:lnSpc>
                <a:spcPct val="90000"/>
              </a:lnSpc>
              <a:spcBef>
                <a:spcPts val="0"/>
              </a:spcBef>
              <a:spcAft>
                <a:spcPts val="0"/>
              </a:spcAft>
              <a:buClr>
                <a:srgbClr val="0070C0"/>
              </a:buClr>
              <a:buSzPts val="3400"/>
              <a:buChar char="●"/>
            </a:pPr>
            <a:r>
              <a:rPr lang="en-GB" sz="3400">
                <a:solidFill>
                  <a:srgbClr val="0070C0"/>
                </a:solidFill>
              </a:rPr>
              <a:t>Any adult</a:t>
            </a:r>
            <a:endParaRPr sz="3400">
              <a:solidFill>
                <a:srgbClr val="0070C0"/>
              </a:solidFill>
            </a:endParaRPr>
          </a:p>
          <a:p>
            <a:pPr indent="-228600" lvl="0" marL="457200" rtl="0" algn="l">
              <a:lnSpc>
                <a:spcPct val="90000"/>
              </a:lnSpc>
              <a:spcBef>
                <a:spcPts val="1000"/>
              </a:spcBef>
              <a:spcAft>
                <a:spcPts val="0"/>
              </a:spcAft>
              <a:buClr>
                <a:srgbClr val="888888"/>
              </a:buClr>
              <a:buSzPts val="2400"/>
              <a:buNone/>
            </a:pPr>
            <a:r>
              <a:t/>
            </a:r>
            <a:endParaRPr sz="3400">
              <a:solidFill>
                <a:srgbClr val="0070C0"/>
              </a:solidFill>
            </a:endParaRPr>
          </a:p>
          <a:p>
            <a:pPr indent="-228600" lvl="0" marL="457200" rtl="0" algn="l">
              <a:lnSpc>
                <a:spcPct val="90000"/>
              </a:lnSpc>
              <a:spcBef>
                <a:spcPts val="1000"/>
              </a:spcBef>
              <a:spcAft>
                <a:spcPts val="0"/>
              </a:spcAft>
              <a:buClr>
                <a:srgbClr val="888888"/>
              </a:buClr>
              <a:buSzPts val="2400"/>
              <a:buNone/>
            </a:pPr>
            <a:r>
              <a:t/>
            </a:r>
            <a:endParaRPr sz="3400">
              <a:solidFill>
                <a:srgbClr val="0070C0"/>
              </a:solidFill>
            </a:endParaRPr>
          </a:p>
          <a:p>
            <a:pPr indent="0" lvl="0" marL="228600" rtl="0" algn="l">
              <a:lnSpc>
                <a:spcPct val="90000"/>
              </a:lnSpc>
              <a:spcBef>
                <a:spcPts val="1000"/>
              </a:spcBef>
              <a:spcAft>
                <a:spcPts val="0"/>
              </a:spcAft>
              <a:buClr>
                <a:srgbClr val="888888"/>
              </a:buClr>
              <a:buSzPts val="2400"/>
              <a:buNone/>
            </a:pPr>
            <a:r>
              <a:t/>
            </a:r>
            <a:endParaRPr sz="3400">
              <a:solidFill>
                <a:srgbClr val="0070C0"/>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g24781fa671b_0_19"/>
          <p:cNvSpPr txBox="1"/>
          <p:nvPr>
            <p:ph idx="1" type="body"/>
          </p:nvPr>
        </p:nvSpPr>
        <p:spPr>
          <a:xfrm>
            <a:off x="831850" y="904450"/>
            <a:ext cx="8649600" cy="5185500"/>
          </a:xfrm>
          <a:prstGeom prst="rect">
            <a:avLst/>
          </a:prstGeom>
          <a:noFill/>
          <a:ln>
            <a:noFill/>
          </a:ln>
        </p:spPr>
        <p:txBody>
          <a:bodyPr anchorCtr="0" anchor="t" bIns="45700" lIns="91425" spcFirstLastPara="1" rIns="91425" wrap="square" tIns="45700">
            <a:normAutofit/>
          </a:bodyPr>
          <a:lstStyle/>
          <a:p>
            <a:pPr indent="-228600" lvl="0" marL="457200" rtl="0" algn="l">
              <a:lnSpc>
                <a:spcPct val="90000"/>
              </a:lnSpc>
              <a:spcBef>
                <a:spcPts val="1000"/>
              </a:spcBef>
              <a:spcAft>
                <a:spcPts val="0"/>
              </a:spcAft>
              <a:buClr>
                <a:srgbClr val="888888"/>
              </a:buClr>
              <a:buSzPts val="2400"/>
              <a:buNone/>
            </a:pPr>
            <a:r>
              <a:t/>
            </a:r>
            <a:endParaRPr sz="3400">
              <a:solidFill>
                <a:schemeClr val="accent1"/>
              </a:solidFill>
            </a:endParaRPr>
          </a:p>
          <a:p>
            <a:pPr indent="-228600" lvl="0" marL="457200" rtl="0" algn="l">
              <a:lnSpc>
                <a:spcPct val="90000"/>
              </a:lnSpc>
              <a:spcBef>
                <a:spcPts val="1000"/>
              </a:spcBef>
              <a:spcAft>
                <a:spcPts val="0"/>
              </a:spcAft>
              <a:buClr>
                <a:srgbClr val="888888"/>
              </a:buClr>
              <a:buSzPts val="2400"/>
              <a:buNone/>
            </a:pPr>
            <a:r>
              <a:t/>
            </a:r>
            <a:endParaRPr sz="3400">
              <a:solidFill>
                <a:srgbClr val="0070C0"/>
              </a:solidFill>
            </a:endParaRPr>
          </a:p>
          <a:p>
            <a:pPr indent="-228600" lvl="0" marL="457200" rtl="0" algn="l">
              <a:lnSpc>
                <a:spcPct val="90000"/>
              </a:lnSpc>
              <a:spcBef>
                <a:spcPts val="1000"/>
              </a:spcBef>
              <a:spcAft>
                <a:spcPts val="0"/>
              </a:spcAft>
              <a:buClr>
                <a:srgbClr val="888888"/>
              </a:buClr>
              <a:buSzPts val="2400"/>
              <a:buNone/>
            </a:pPr>
            <a:r>
              <a:t/>
            </a:r>
            <a:endParaRPr sz="3400">
              <a:solidFill>
                <a:srgbClr val="0070C0"/>
              </a:solidFill>
            </a:endParaRPr>
          </a:p>
          <a:p>
            <a:pPr indent="0" lvl="0" marL="228600" rtl="0" algn="l">
              <a:lnSpc>
                <a:spcPct val="90000"/>
              </a:lnSpc>
              <a:spcBef>
                <a:spcPts val="1000"/>
              </a:spcBef>
              <a:spcAft>
                <a:spcPts val="0"/>
              </a:spcAft>
              <a:buClr>
                <a:srgbClr val="888888"/>
              </a:buClr>
              <a:buSzPts val="2400"/>
              <a:buNone/>
            </a:pPr>
            <a:r>
              <a:rPr lang="en-GB" sz="3400">
                <a:solidFill>
                  <a:srgbClr val="0070C0"/>
                </a:solidFill>
              </a:rPr>
              <a:t>Keeping safe in school…</a:t>
            </a:r>
            <a:endParaRPr sz="3400">
              <a:solidFill>
                <a:srgbClr val="0070C0"/>
              </a:solidFill>
            </a:endParaRPr>
          </a:p>
          <a:p>
            <a:pPr indent="0" lvl="0" marL="228600" rtl="0" algn="l">
              <a:lnSpc>
                <a:spcPct val="90000"/>
              </a:lnSpc>
              <a:spcBef>
                <a:spcPts val="1000"/>
              </a:spcBef>
              <a:spcAft>
                <a:spcPts val="0"/>
              </a:spcAft>
              <a:buClr>
                <a:srgbClr val="888888"/>
              </a:buClr>
              <a:buSzPts val="2400"/>
              <a:buNone/>
            </a:pPr>
            <a:r>
              <a:t/>
            </a:r>
            <a:endParaRPr sz="3400">
              <a:solidFill>
                <a:srgbClr val="0070C0"/>
              </a:solidFill>
            </a:endParaRPr>
          </a:p>
          <a:p>
            <a:pPr indent="0" lvl="0" marL="228600" rtl="0" algn="l">
              <a:lnSpc>
                <a:spcPct val="90000"/>
              </a:lnSpc>
              <a:spcBef>
                <a:spcPts val="1000"/>
              </a:spcBef>
              <a:spcAft>
                <a:spcPts val="0"/>
              </a:spcAft>
              <a:buClr>
                <a:srgbClr val="888888"/>
              </a:buClr>
              <a:buSzPts val="2400"/>
              <a:buNone/>
            </a:pPr>
            <a:r>
              <a:rPr lang="en-GB" sz="3400">
                <a:solidFill>
                  <a:srgbClr val="0070C0"/>
                </a:solidFill>
              </a:rPr>
              <a:t>Who else knows about keeping safe?</a:t>
            </a:r>
            <a:endParaRPr sz="3400">
              <a:solidFill>
                <a:srgbClr val="0070C0"/>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g27af0f1e808_0_88"/>
          <p:cNvSpPr txBox="1"/>
          <p:nvPr>
            <p:ph type="title"/>
          </p:nvPr>
        </p:nvSpPr>
        <p:spPr>
          <a:xfrm>
            <a:off x="591075" y="2207150"/>
            <a:ext cx="7168500" cy="2307600"/>
          </a:xfrm>
          <a:prstGeom prst="rect">
            <a:avLst/>
          </a:prstGeom>
          <a:noFill/>
          <a:ln>
            <a:noFill/>
          </a:ln>
        </p:spPr>
        <p:txBody>
          <a:bodyPr anchorCtr="0" anchor="ctr" bIns="45700" lIns="91425" spcFirstLastPara="1" rIns="91425" wrap="square" tIns="45700">
            <a:noAutofit/>
          </a:bodyPr>
          <a:lstStyle/>
          <a:p>
            <a:pPr indent="0" lvl="0" marL="457200" rtl="0" algn="l">
              <a:lnSpc>
                <a:spcPct val="100000"/>
              </a:lnSpc>
              <a:spcBef>
                <a:spcPts val="1400"/>
              </a:spcBef>
              <a:spcAft>
                <a:spcPts val="0"/>
              </a:spcAft>
              <a:buSzPts val="5400"/>
              <a:buNone/>
            </a:pPr>
            <a:r>
              <a:t/>
            </a:r>
            <a:endParaRPr b="0" i="1" sz="3400">
              <a:solidFill>
                <a:schemeClr val="dk1"/>
              </a:solidFill>
              <a:latin typeface="Trebuchet MS"/>
              <a:ea typeface="Trebuchet MS"/>
              <a:cs typeface="Trebuchet MS"/>
              <a:sym typeface="Trebuchet MS"/>
            </a:endParaRPr>
          </a:p>
          <a:p>
            <a:pPr indent="0" lvl="0" marL="0" rtl="0" algn="l">
              <a:lnSpc>
                <a:spcPct val="90000"/>
              </a:lnSpc>
              <a:spcBef>
                <a:spcPts val="0"/>
              </a:spcBef>
              <a:spcAft>
                <a:spcPts val="0"/>
              </a:spcAft>
              <a:buSzPts val="5400"/>
              <a:buNone/>
            </a:pPr>
            <a:r>
              <a:t/>
            </a:r>
            <a:endParaRPr b="0" sz="4000">
              <a:solidFill>
                <a:schemeClr val="dk1"/>
              </a:solidFill>
              <a:latin typeface="Trebuchet MS"/>
              <a:ea typeface="Trebuchet MS"/>
              <a:cs typeface="Trebuchet MS"/>
              <a:sym typeface="Trebuchet MS"/>
            </a:endParaRPr>
          </a:p>
        </p:txBody>
      </p:sp>
      <p:sp>
        <p:nvSpPr>
          <p:cNvPr id="154" name="Google Shape;154;g27af0f1e808_0_88"/>
          <p:cNvSpPr txBox="1"/>
          <p:nvPr/>
        </p:nvSpPr>
        <p:spPr>
          <a:xfrm>
            <a:off x="2312325" y="904850"/>
            <a:ext cx="6678300" cy="10599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500"/>
              <a:buFont typeface="Arial"/>
              <a:buNone/>
            </a:pPr>
            <a:r>
              <a:rPr lang="en-GB" sz="2500">
                <a:latin typeface="Calibri"/>
                <a:ea typeface="Calibri"/>
                <a:cs typeface="Calibri"/>
                <a:sym typeface="Calibri"/>
              </a:rPr>
              <a:t>Buddy…</a:t>
            </a:r>
            <a:endParaRPr b="0" i="0" sz="2500" u="none" cap="none" strike="noStrike">
              <a:solidFill>
                <a:srgbClr val="000000"/>
              </a:solidFill>
              <a:latin typeface="Calibri"/>
              <a:ea typeface="Calibri"/>
              <a:cs typeface="Calibri"/>
              <a:sym typeface="Calibri"/>
            </a:endParaRPr>
          </a:p>
        </p:txBody>
      </p:sp>
      <p:pic>
        <p:nvPicPr>
          <p:cNvPr id="155" name="Google Shape;155;g27af0f1e808_0_88"/>
          <p:cNvPicPr preferRelativeResize="0"/>
          <p:nvPr/>
        </p:nvPicPr>
        <p:blipFill>
          <a:blip r:embed="rId3">
            <a:alphaModFix/>
          </a:blip>
          <a:stretch>
            <a:fillRect/>
          </a:stretch>
        </p:blipFill>
        <p:spPr>
          <a:xfrm>
            <a:off x="1576175" y="1675075"/>
            <a:ext cx="6905125" cy="46965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7"/>
          <p:cNvSpPr txBox="1"/>
          <p:nvPr>
            <p:ph type="title"/>
          </p:nvPr>
        </p:nvSpPr>
        <p:spPr>
          <a:xfrm>
            <a:off x="2514100" y="596150"/>
            <a:ext cx="7542600" cy="10578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800"/>
              </a:spcBef>
              <a:spcAft>
                <a:spcPts val="0"/>
              </a:spcAft>
              <a:buSzPts val="5400"/>
              <a:buNone/>
            </a:pPr>
            <a:r>
              <a:rPr lang="en-GB" sz="4000"/>
              <a:t>Buddy says…</a:t>
            </a:r>
            <a:endParaRPr sz="4000"/>
          </a:p>
        </p:txBody>
      </p:sp>
      <p:sp>
        <p:nvSpPr>
          <p:cNvPr id="161" name="Google Shape;161;p7"/>
          <p:cNvSpPr txBox="1"/>
          <p:nvPr/>
        </p:nvSpPr>
        <p:spPr>
          <a:xfrm>
            <a:off x="1365350" y="2307625"/>
            <a:ext cx="7542600" cy="3230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2900">
                <a:latin typeface="Trebuchet MS"/>
                <a:ea typeface="Trebuchet MS"/>
                <a:cs typeface="Trebuchet MS"/>
                <a:sym typeface="Trebuchet MS"/>
              </a:rPr>
              <a:t>Bullying is when children are mean</a:t>
            </a:r>
            <a:endParaRPr sz="2900">
              <a:latin typeface="Trebuchet MS"/>
              <a:ea typeface="Trebuchet MS"/>
              <a:cs typeface="Trebuchet MS"/>
              <a:sym typeface="Trebuchet MS"/>
            </a:endParaRPr>
          </a:p>
          <a:p>
            <a:pPr indent="0" lvl="0" marL="0" rtl="0" algn="l">
              <a:spcBef>
                <a:spcPts val="0"/>
              </a:spcBef>
              <a:spcAft>
                <a:spcPts val="0"/>
              </a:spcAft>
              <a:buClr>
                <a:schemeClr val="dk1"/>
              </a:buClr>
              <a:buSzPts val="1100"/>
              <a:buFont typeface="Arial"/>
              <a:buNone/>
            </a:pPr>
            <a:r>
              <a:rPr lang="en-GB" sz="2900">
                <a:latin typeface="Trebuchet MS"/>
                <a:ea typeface="Trebuchet MS"/>
                <a:cs typeface="Trebuchet MS"/>
                <a:sym typeface="Trebuchet MS"/>
              </a:rPr>
              <a:t>and unkind to each other, not just once</a:t>
            </a:r>
            <a:endParaRPr sz="2900">
              <a:latin typeface="Trebuchet MS"/>
              <a:ea typeface="Trebuchet MS"/>
              <a:cs typeface="Trebuchet MS"/>
              <a:sym typeface="Trebuchet MS"/>
            </a:endParaRPr>
          </a:p>
          <a:p>
            <a:pPr indent="0" lvl="0" marL="0" rtl="0" algn="l">
              <a:spcBef>
                <a:spcPts val="0"/>
              </a:spcBef>
              <a:spcAft>
                <a:spcPts val="0"/>
              </a:spcAft>
              <a:buClr>
                <a:schemeClr val="dk1"/>
              </a:buClr>
              <a:buSzPts val="1100"/>
              <a:buFont typeface="Arial"/>
              <a:buNone/>
            </a:pPr>
            <a:r>
              <a:rPr lang="en-GB" sz="2900">
                <a:latin typeface="Trebuchet MS"/>
                <a:ea typeface="Trebuchet MS"/>
                <a:cs typeface="Trebuchet MS"/>
                <a:sym typeface="Trebuchet MS"/>
              </a:rPr>
              <a:t>but again and again. They might push</a:t>
            </a:r>
            <a:endParaRPr sz="2900">
              <a:latin typeface="Trebuchet MS"/>
              <a:ea typeface="Trebuchet MS"/>
              <a:cs typeface="Trebuchet MS"/>
              <a:sym typeface="Trebuchet MS"/>
            </a:endParaRPr>
          </a:p>
          <a:p>
            <a:pPr indent="0" lvl="0" marL="0" rtl="0" algn="l">
              <a:spcBef>
                <a:spcPts val="0"/>
              </a:spcBef>
              <a:spcAft>
                <a:spcPts val="0"/>
              </a:spcAft>
              <a:buClr>
                <a:schemeClr val="dk1"/>
              </a:buClr>
              <a:buSzPts val="1100"/>
              <a:buFont typeface="Arial"/>
              <a:buNone/>
            </a:pPr>
            <a:r>
              <a:rPr lang="en-GB" sz="2900">
                <a:latin typeface="Trebuchet MS"/>
                <a:ea typeface="Trebuchet MS"/>
                <a:cs typeface="Trebuchet MS"/>
                <a:sym typeface="Trebuchet MS"/>
              </a:rPr>
              <a:t>a child around, leave them out, or send</a:t>
            </a:r>
            <a:endParaRPr sz="2900">
              <a:latin typeface="Trebuchet MS"/>
              <a:ea typeface="Trebuchet MS"/>
              <a:cs typeface="Trebuchet MS"/>
              <a:sym typeface="Trebuchet MS"/>
            </a:endParaRPr>
          </a:p>
          <a:p>
            <a:pPr indent="0" lvl="0" marL="0" rtl="0" algn="l">
              <a:spcBef>
                <a:spcPts val="0"/>
              </a:spcBef>
              <a:spcAft>
                <a:spcPts val="0"/>
              </a:spcAft>
              <a:buClr>
                <a:schemeClr val="dk1"/>
              </a:buClr>
              <a:buSzPts val="1100"/>
              <a:buFont typeface="Arial"/>
              <a:buNone/>
            </a:pPr>
            <a:r>
              <a:rPr lang="en-GB" sz="2900">
                <a:latin typeface="Trebuchet MS"/>
                <a:ea typeface="Trebuchet MS"/>
                <a:cs typeface="Trebuchet MS"/>
                <a:sym typeface="Trebuchet MS"/>
              </a:rPr>
              <a:t>nasty texts or emails. This can hurt on</a:t>
            </a:r>
            <a:endParaRPr sz="2900">
              <a:latin typeface="Trebuchet MS"/>
              <a:ea typeface="Trebuchet MS"/>
              <a:cs typeface="Trebuchet MS"/>
              <a:sym typeface="Trebuchet MS"/>
            </a:endParaRPr>
          </a:p>
          <a:p>
            <a:pPr indent="0" lvl="0" marL="0" rtl="0" algn="l">
              <a:spcBef>
                <a:spcPts val="0"/>
              </a:spcBef>
              <a:spcAft>
                <a:spcPts val="0"/>
              </a:spcAft>
              <a:buClr>
                <a:schemeClr val="dk1"/>
              </a:buClr>
              <a:buSzPts val="1100"/>
              <a:buFont typeface="Arial"/>
              <a:buNone/>
            </a:pPr>
            <a:r>
              <a:rPr lang="en-GB" sz="2900">
                <a:latin typeface="Trebuchet MS"/>
                <a:ea typeface="Trebuchet MS"/>
                <a:cs typeface="Trebuchet MS"/>
                <a:sym typeface="Trebuchet MS"/>
              </a:rPr>
              <a:t>the inside or on the outside, and</a:t>
            </a:r>
            <a:endParaRPr sz="2900">
              <a:latin typeface="Trebuchet MS"/>
              <a:ea typeface="Trebuchet MS"/>
              <a:cs typeface="Trebuchet MS"/>
              <a:sym typeface="Trebuchet MS"/>
            </a:endParaRPr>
          </a:p>
          <a:p>
            <a:pPr indent="0" lvl="0" marL="0" rtl="0" algn="l">
              <a:spcBef>
                <a:spcPts val="0"/>
              </a:spcBef>
              <a:spcAft>
                <a:spcPts val="0"/>
              </a:spcAft>
              <a:buClr>
                <a:schemeClr val="dk1"/>
              </a:buClr>
              <a:buSzPts val="1100"/>
              <a:buFont typeface="Arial"/>
              <a:buNone/>
            </a:pPr>
            <a:r>
              <a:rPr lang="en-GB" sz="2900">
                <a:latin typeface="Trebuchet MS"/>
                <a:ea typeface="Trebuchet MS"/>
                <a:cs typeface="Trebuchet MS"/>
                <a:sym typeface="Trebuchet MS"/>
              </a:rPr>
              <a:t>often both.</a:t>
            </a:r>
            <a:endParaRPr sz="2900">
              <a:latin typeface="Trebuchet MS"/>
              <a:ea typeface="Trebuchet MS"/>
              <a:cs typeface="Trebuchet MS"/>
              <a:sym typeface="Trebuchet MS"/>
            </a:endParaRPr>
          </a:p>
          <a:p>
            <a:pPr indent="0" lvl="0" marL="0" rtl="0" algn="l">
              <a:spcBef>
                <a:spcPts val="0"/>
              </a:spcBef>
              <a:spcAft>
                <a:spcPts val="0"/>
              </a:spcAft>
              <a:buNone/>
            </a:pPr>
            <a:r>
              <a:t/>
            </a:r>
            <a:endParaRPr sz="2900">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g27f9870a3c2_0_7"/>
          <p:cNvSpPr txBox="1"/>
          <p:nvPr>
            <p:ph type="title"/>
          </p:nvPr>
        </p:nvSpPr>
        <p:spPr>
          <a:xfrm>
            <a:off x="741633" y="552000"/>
            <a:ext cx="7425000" cy="1048200"/>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SzPct val="87719"/>
              <a:buNone/>
            </a:pPr>
            <a:r>
              <a:rPr b="1" lang="en-GB" sz="7600">
                <a:solidFill>
                  <a:srgbClr val="674EA7"/>
                </a:solidFill>
                <a:latin typeface="Comic Sans MS"/>
                <a:ea typeface="Comic Sans MS"/>
                <a:cs typeface="Comic Sans MS"/>
                <a:sym typeface="Comic Sans MS"/>
              </a:rPr>
              <a:t>Buddy says…</a:t>
            </a:r>
            <a:endParaRPr b="1" sz="7600">
              <a:solidFill>
                <a:srgbClr val="674EA7"/>
              </a:solidFill>
              <a:latin typeface="Comic Sans MS"/>
              <a:ea typeface="Comic Sans MS"/>
              <a:cs typeface="Comic Sans MS"/>
              <a:sym typeface="Comic Sans MS"/>
            </a:endParaRPr>
          </a:p>
        </p:txBody>
      </p:sp>
      <p:pic>
        <p:nvPicPr>
          <p:cNvPr id="168" name="Google Shape;168;g27f9870a3c2_0_7"/>
          <p:cNvPicPr preferRelativeResize="0"/>
          <p:nvPr/>
        </p:nvPicPr>
        <p:blipFill>
          <a:blip r:embed="rId3">
            <a:alphaModFix/>
          </a:blip>
          <a:stretch>
            <a:fillRect/>
          </a:stretch>
        </p:blipFill>
        <p:spPr>
          <a:xfrm>
            <a:off x="1616200" y="1983725"/>
            <a:ext cx="6261400" cy="3331925"/>
          </a:xfrm>
          <a:prstGeom prst="rect">
            <a:avLst/>
          </a:prstGeom>
          <a:noFill/>
          <a:ln>
            <a:noFill/>
          </a:ln>
        </p:spPr>
      </p:pic>
      <p:sp>
        <p:nvSpPr>
          <p:cNvPr id="169" name="Google Shape;169;g27f9870a3c2_0_7"/>
          <p:cNvSpPr txBox="1"/>
          <p:nvPr/>
        </p:nvSpPr>
        <p:spPr>
          <a:xfrm>
            <a:off x="943775" y="5335200"/>
            <a:ext cx="8590200" cy="524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5500">
                <a:latin typeface="Calibri"/>
                <a:ea typeface="Calibri"/>
                <a:cs typeface="Calibri"/>
                <a:sym typeface="Calibri"/>
              </a:rPr>
              <a:t>Bullying is NOT OK.</a:t>
            </a:r>
            <a:endParaRPr b="1" sz="5500">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g27af0f1e808_0_94"/>
          <p:cNvSpPr txBox="1"/>
          <p:nvPr>
            <p:ph type="title"/>
          </p:nvPr>
        </p:nvSpPr>
        <p:spPr>
          <a:xfrm>
            <a:off x="2833975" y="484100"/>
            <a:ext cx="8292900" cy="12708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SzPct val="56338"/>
              <a:buNone/>
            </a:pPr>
            <a:r>
              <a:rPr lang="en-GB" sz="10650"/>
              <a:t>Buddy says…</a:t>
            </a:r>
            <a:endParaRPr sz="8538"/>
          </a:p>
        </p:txBody>
      </p:sp>
      <p:sp>
        <p:nvSpPr>
          <p:cNvPr id="176" name="Google Shape;176;g27af0f1e808_0_94"/>
          <p:cNvSpPr txBox="1"/>
          <p:nvPr/>
        </p:nvSpPr>
        <p:spPr>
          <a:xfrm>
            <a:off x="635375" y="2117900"/>
            <a:ext cx="7664700" cy="3318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3300">
                <a:latin typeface="Calibri"/>
                <a:ea typeface="Calibri"/>
                <a:cs typeface="Calibri"/>
                <a:sym typeface="Calibri"/>
              </a:rPr>
              <a:t>Neglect is when a parent or carer</a:t>
            </a:r>
            <a:endParaRPr sz="3300">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3300">
                <a:latin typeface="Calibri"/>
                <a:ea typeface="Calibri"/>
                <a:cs typeface="Calibri"/>
                <a:sym typeface="Calibri"/>
              </a:rPr>
              <a:t>does not look after a child properly.</a:t>
            </a:r>
            <a:endParaRPr sz="3300">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3300">
                <a:latin typeface="Calibri"/>
                <a:ea typeface="Calibri"/>
                <a:cs typeface="Calibri"/>
                <a:sym typeface="Calibri"/>
              </a:rPr>
              <a:t>They might not give them enough</a:t>
            </a:r>
            <a:endParaRPr sz="3300">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3300">
                <a:latin typeface="Calibri"/>
                <a:ea typeface="Calibri"/>
                <a:cs typeface="Calibri"/>
                <a:sym typeface="Calibri"/>
              </a:rPr>
              <a:t>food and drink, or the right kind of</a:t>
            </a:r>
            <a:endParaRPr sz="3300">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3300">
                <a:latin typeface="Calibri"/>
                <a:ea typeface="Calibri"/>
                <a:cs typeface="Calibri"/>
                <a:sym typeface="Calibri"/>
              </a:rPr>
              <a:t>clothing. It can also be when a child</a:t>
            </a:r>
            <a:endParaRPr sz="3300">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3300">
                <a:latin typeface="Calibri"/>
                <a:ea typeface="Calibri"/>
                <a:cs typeface="Calibri"/>
                <a:sym typeface="Calibri"/>
              </a:rPr>
              <a:t>is left on their own for too long.</a:t>
            </a:r>
            <a:endParaRPr sz="3300">
              <a:latin typeface="Calibri"/>
              <a:ea typeface="Calibri"/>
              <a:cs typeface="Calibri"/>
              <a:sym typeface="Calibri"/>
            </a:endParaRPr>
          </a:p>
          <a:p>
            <a:pPr indent="0" lvl="0" marL="0" rtl="0" algn="l">
              <a:spcBef>
                <a:spcPts val="0"/>
              </a:spcBef>
              <a:spcAft>
                <a:spcPts val="0"/>
              </a:spcAft>
              <a:buNone/>
            </a:pPr>
            <a:r>
              <a:t/>
            </a:r>
            <a:endParaRPr>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g292404ed788_0_8"/>
          <p:cNvSpPr txBox="1"/>
          <p:nvPr>
            <p:ph type="title"/>
          </p:nvPr>
        </p:nvSpPr>
        <p:spPr>
          <a:xfrm>
            <a:off x="741633" y="552000"/>
            <a:ext cx="7425000" cy="1048200"/>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SzPct val="87718"/>
              <a:buNone/>
            </a:pPr>
            <a:r>
              <a:rPr b="1" lang="en-GB" sz="7600">
                <a:solidFill>
                  <a:srgbClr val="674EA7"/>
                </a:solidFill>
                <a:latin typeface="Comic Sans MS"/>
                <a:ea typeface="Comic Sans MS"/>
                <a:cs typeface="Comic Sans MS"/>
                <a:sym typeface="Comic Sans MS"/>
              </a:rPr>
              <a:t>Buddy says…</a:t>
            </a:r>
            <a:endParaRPr b="1" sz="7600">
              <a:solidFill>
                <a:srgbClr val="674EA7"/>
              </a:solidFill>
              <a:latin typeface="Comic Sans MS"/>
              <a:ea typeface="Comic Sans MS"/>
              <a:cs typeface="Comic Sans MS"/>
              <a:sym typeface="Comic Sans MS"/>
            </a:endParaRPr>
          </a:p>
        </p:txBody>
      </p:sp>
      <p:pic>
        <p:nvPicPr>
          <p:cNvPr id="183" name="Google Shape;183;g292404ed788_0_8"/>
          <p:cNvPicPr preferRelativeResize="0"/>
          <p:nvPr/>
        </p:nvPicPr>
        <p:blipFill>
          <a:blip r:embed="rId3">
            <a:alphaModFix/>
          </a:blip>
          <a:stretch>
            <a:fillRect/>
          </a:stretch>
        </p:blipFill>
        <p:spPr>
          <a:xfrm>
            <a:off x="1616200" y="1983725"/>
            <a:ext cx="6261400" cy="3331925"/>
          </a:xfrm>
          <a:prstGeom prst="rect">
            <a:avLst/>
          </a:prstGeom>
          <a:noFill/>
          <a:ln>
            <a:noFill/>
          </a:ln>
        </p:spPr>
      </p:pic>
      <p:sp>
        <p:nvSpPr>
          <p:cNvPr id="184" name="Google Shape;184;g292404ed788_0_8"/>
          <p:cNvSpPr txBox="1"/>
          <p:nvPr/>
        </p:nvSpPr>
        <p:spPr>
          <a:xfrm>
            <a:off x="943775" y="5335200"/>
            <a:ext cx="8590200" cy="524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5500">
                <a:latin typeface="Calibri"/>
                <a:ea typeface="Calibri"/>
                <a:cs typeface="Calibri"/>
                <a:sym typeface="Calibri"/>
              </a:rPr>
              <a:t>This</a:t>
            </a:r>
            <a:r>
              <a:rPr b="1" lang="en-GB" sz="5500">
                <a:latin typeface="Calibri"/>
                <a:ea typeface="Calibri"/>
                <a:cs typeface="Calibri"/>
                <a:sym typeface="Calibri"/>
              </a:rPr>
              <a:t> is NOT OK.</a:t>
            </a:r>
            <a:endParaRPr b="1" sz="5500">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g292404ed788_0_15"/>
          <p:cNvSpPr txBox="1"/>
          <p:nvPr>
            <p:ph type="title"/>
          </p:nvPr>
        </p:nvSpPr>
        <p:spPr>
          <a:xfrm>
            <a:off x="2833975" y="484100"/>
            <a:ext cx="8292900" cy="12708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SzPct val="56338"/>
              <a:buNone/>
            </a:pPr>
            <a:r>
              <a:rPr lang="en-GB" sz="10650"/>
              <a:t>Buddy says…</a:t>
            </a:r>
            <a:endParaRPr sz="8538"/>
          </a:p>
        </p:txBody>
      </p:sp>
      <p:sp>
        <p:nvSpPr>
          <p:cNvPr id="191" name="Google Shape;191;g292404ed788_0_15"/>
          <p:cNvSpPr txBox="1"/>
          <p:nvPr/>
        </p:nvSpPr>
        <p:spPr>
          <a:xfrm>
            <a:off x="635375" y="2117900"/>
            <a:ext cx="7664700" cy="3318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3900">
                <a:latin typeface="Calibri"/>
                <a:ea typeface="Calibri"/>
                <a:cs typeface="Calibri"/>
                <a:sym typeface="Calibri"/>
              </a:rPr>
              <a:t>Physical abuse is when an adult</a:t>
            </a:r>
            <a:endParaRPr sz="3900">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3900">
                <a:latin typeface="Calibri"/>
                <a:ea typeface="Calibri"/>
                <a:cs typeface="Calibri"/>
                <a:sym typeface="Calibri"/>
              </a:rPr>
              <a:t>deliberately hurts a child's body. They might hit, kick, punch, bite or shake them. This may leave marks on the body such as cuts and bruises.  It is not alright to be encouraged to fight with your brother or sister.</a:t>
            </a:r>
            <a:endParaRPr sz="3900">
              <a:latin typeface="Calibri"/>
              <a:ea typeface="Calibri"/>
              <a:cs typeface="Calibri"/>
              <a:sym typeface="Calibri"/>
            </a:endParaRPr>
          </a:p>
          <a:p>
            <a:pPr indent="0" lvl="0" marL="0" rtl="0" algn="l">
              <a:spcBef>
                <a:spcPts val="0"/>
              </a:spcBef>
              <a:spcAft>
                <a:spcPts val="0"/>
              </a:spcAft>
              <a:buNone/>
            </a:pPr>
            <a:r>
              <a:t/>
            </a:r>
            <a:endParaRPr>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g292404ed788_0_22"/>
          <p:cNvSpPr txBox="1"/>
          <p:nvPr>
            <p:ph type="title"/>
          </p:nvPr>
        </p:nvSpPr>
        <p:spPr>
          <a:xfrm>
            <a:off x="741633" y="552000"/>
            <a:ext cx="7425000" cy="1048200"/>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SzPct val="87718"/>
              <a:buNone/>
            </a:pPr>
            <a:r>
              <a:rPr b="1" lang="en-GB" sz="7600">
                <a:solidFill>
                  <a:srgbClr val="674EA7"/>
                </a:solidFill>
                <a:latin typeface="Comic Sans MS"/>
                <a:ea typeface="Comic Sans MS"/>
                <a:cs typeface="Comic Sans MS"/>
                <a:sym typeface="Comic Sans MS"/>
              </a:rPr>
              <a:t>Buddy says…</a:t>
            </a:r>
            <a:endParaRPr b="1" sz="7600">
              <a:solidFill>
                <a:srgbClr val="674EA7"/>
              </a:solidFill>
              <a:latin typeface="Comic Sans MS"/>
              <a:ea typeface="Comic Sans MS"/>
              <a:cs typeface="Comic Sans MS"/>
              <a:sym typeface="Comic Sans MS"/>
            </a:endParaRPr>
          </a:p>
        </p:txBody>
      </p:sp>
      <p:pic>
        <p:nvPicPr>
          <p:cNvPr id="198" name="Google Shape;198;g292404ed788_0_22"/>
          <p:cNvPicPr preferRelativeResize="0"/>
          <p:nvPr/>
        </p:nvPicPr>
        <p:blipFill>
          <a:blip r:embed="rId3">
            <a:alphaModFix/>
          </a:blip>
          <a:stretch>
            <a:fillRect/>
          </a:stretch>
        </p:blipFill>
        <p:spPr>
          <a:xfrm>
            <a:off x="1616200" y="1983725"/>
            <a:ext cx="6261400" cy="3331925"/>
          </a:xfrm>
          <a:prstGeom prst="rect">
            <a:avLst/>
          </a:prstGeom>
          <a:noFill/>
          <a:ln>
            <a:noFill/>
          </a:ln>
        </p:spPr>
      </p:pic>
      <p:sp>
        <p:nvSpPr>
          <p:cNvPr id="199" name="Google Shape;199;g292404ed788_0_22"/>
          <p:cNvSpPr txBox="1"/>
          <p:nvPr/>
        </p:nvSpPr>
        <p:spPr>
          <a:xfrm>
            <a:off x="943775" y="5335200"/>
            <a:ext cx="8590200" cy="524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5500">
                <a:latin typeface="Calibri"/>
                <a:ea typeface="Calibri"/>
                <a:cs typeface="Calibri"/>
                <a:sym typeface="Calibri"/>
              </a:rPr>
              <a:t>This is NOT OK.</a:t>
            </a:r>
            <a:endParaRPr b="1" sz="5500">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sp>
        <p:nvSpPr>
          <p:cNvPr id="205" name="Google Shape;205;g292404ed788_0_29"/>
          <p:cNvSpPr txBox="1"/>
          <p:nvPr>
            <p:ph type="title"/>
          </p:nvPr>
        </p:nvSpPr>
        <p:spPr>
          <a:xfrm>
            <a:off x="2833975" y="484100"/>
            <a:ext cx="8292900" cy="12708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SzPct val="56338"/>
              <a:buNone/>
            </a:pPr>
            <a:r>
              <a:rPr lang="en-GB" sz="10650"/>
              <a:t>Buddy says…</a:t>
            </a:r>
            <a:endParaRPr sz="8538"/>
          </a:p>
        </p:txBody>
      </p:sp>
      <p:sp>
        <p:nvSpPr>
          <p:cNvPr id="206" name="Google Shape;206;g292404ed788_0_29"/>
          <p:cNvSpPr txBox="1"/>
          <p:nvPr/>
        </p:nvSpPr>
        <p:spPr>
          <a:xfrm>
            <a:off x="635375" y="2117900"/>
            <a:ext cx="7664700" cy="3630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3100">
                <a:latin typeface="Calibri"/>
                <a:ea typeface="Calibri"/>
                <a:cs typeface="Calibri"/>
                <a:sym typeface="Calibri"/>
              </a:rPr>
              <a:t>Emotional abuse is when an adult hurts a</a:t>
            </a:r>
            <a:endParaRPr sz="3100">
              <a:latin typeface="Calibri"/>
              <a:ea typeface="Calibri"/>
              <a:cs typeface="Calibri"/>
              <a:sym typeface="Calibri"/>
            </a:endParaRPr>
          </a:p>
          <a:p>
            <a:pPr indent="0" lvl="0" marL="0" rtl="0" algn="l">
              <a:spcBef>
                <a:spcPts val="0"/>
              </a:spcBef>
              <a:spcAft>
                <a:spcPts val="0"/>
              </a:spcAft>
              <a:buNone/>
            </a:pPr>
            <a:r>
              <a:rPr lang="en-GB" sz="3100">
                <a:latin typeface="Calibri"/>
                <a:ea typeface="Calibri"/>
                <a:cs typeface="Calibri"/>
                <a:sym typeface="Calibri"/>
              </a:rPr>
              <a:t>child's feelings. They might call them names, make fun of them or make a child feel bad about themselves. </a:t>
            </a:r>
            <a:endParaRPr sz="3100">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3100">
                <a:latin typeface="Calibri"/>
                <a:ea typeface="Calibri"/>
                <a:cs typeface="Calibri"/>
                <a:sym typeface="Calibri"/>
              </a:rPr>
              <a:t>This hurts children on the inside.</a:t>
            </a:r>
            <a:endParaRPr sz="3100">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3100">
                <a:latin typeface="Calibri"/>
                <a:ea typeface="Calibri"/>
                <a:cs typeface="Calibri"/>
                <a:sym typeface="Calibri"/>
              </a:rPr>
              <a:t>Seeing or hearing parents or carers hurting</a:t>
            </a:r>
            <a:endParaRPr sz="3100">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3100">
                <a:latin typeface="Calibri"/>
                <a:ea typeface="Calibri"/>
                <a:cs typeface="Calibri"/>
                <a:sym typeface="Calibri"/>
              </a:rPr>
              <a:t>each other can also make a child feel bad.</a:t>
            </a:r>
            <a:endParaRPr sz="3100">
              <a:latin typeface="Calibri"/>
              <a:ea typeface="Calibri"/>
              <a:cs typeface="Calibri"/>
              <a:sym typeface="Calibri"/>
            </a:endParaRPr>
          </a:p>
          <a:p>
            <a:pPr indent="0" lvl="0" marL="0" rtl="0" algn="l">
              <a:spcBef>
                <a:spcPts val="0"/>
              </a:spcBef>
              <a:spcAft>
                <a:spcPts val="0"/>
              </a:spcAft>
              <a:buNone/>
            </a:pPr>
            <a:r>
              <a:t/>
            </a:r>
            <a:endParaRPr sz="3900">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g292404ed788_0_36"/>
          <p:cNvSpPr txBox="1"/>
          <p:nvPr>
            <p:ph type="title"/>
          </p:nvPr>
        </p:nvSpPr>
        <p:spPr>
          <a:xfrm>
            <a:off x="741633" y="552000"/>
            <a:ext cx="7425000" cy="1048200"/>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SzPct val="87718"/>
              <a:buNone/>
            </a:pPr>
            <a:r>
              <a:rPr b="1" lang="en-GB" sz="7600">
                <a:solidFill>
                  <a:srgbClr val="674EA7"/>
                </a:solidFill>
                <a:latin typeface="Comic Sans MS"/>
                <a:ea typeface="Comic Sans MS"/>
                <a:cs typeface="Comic Sans MS"/>
                <a:sym typeface="Comic Sans MS"/>
              </a:rPr>
              <a:t>Buddy says…</a:t>
            </a:r>
            <a:endParaRPr b="1" sz="7600">
              <a:solidFill>
                <a:srgbClr val="674EA7"/>
              </a:solidFill>
              <a:latin typeface="Comic Sans MS"/>
              <a:ea typeface="Comic Sans MS"/>
              <a:cs typeface="Comic Sans MS"/>
              <a:sym typeface="Comic Sans MS"/>
            </a:endParaRPr>
          </a:p>
        </p:txBody>
      </p:sp>
      <p:pic>
        <p:nvPicPr>
          <p:cNvPr id="213" name="Google Shape;213;g292404ed788_0_36"/>
          <p:cNvPicPr preferRelativeResize="0"/>
          <p:nvPr/>
        </p:nvPicPr>
        <p:blipFill>
          <a:blip r:embed="rId3">
            <a:alphaModFix/>
          </a:blip>
          <a:stretch>
            <a:fillRect/>
          </a:stretch>
        </p:blipFill>
        <p:spPr>
          <a:xfrm>
            <a:off x="1636375" y="1943375"/>
            <a:ext cx="6261400" cy="3331925"/>
          </a:xfrm>
          <a:prstGeom prst="rect">
            <a:avLst/>
          </a:prstGeom>
          <a:noFill/>
          <a:ln>
            <a:noFill/>
          </a:ln>
        </p:spPr>
      </p:pic>
      <p:sp>
        <p:nvSpPr>
          <p:cNvPr id="214" name="Google Shape;214;g292404ed788_0_36"/>
          <p:cNvSpPr txBox="1"/>
          <p:nvPr/>
        </p:nvSpPr>
        <p:spPr>
          <a:xfrm>
            <a:off x="943775" y="5335200"/>
            <a:ext cx="8590200" cy="524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5500">
                <a:latin typeface="Calibri"/>
                <a:ea typeface="Calibri"/>
                <a:cs typeface="Calibri"/>
                <a:sym typeface="Calibri"/>
              </a:rPr>
              <a:t>This is NOT OK.</a:t>
            </a:r>
            <a:endParaRPr b="1" sz="5500">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g292404ed788_0_43"/>
          <p:cNvSpPr txBox="1"/>
          <p:nvPr>
            <p:ph type="title"/>
          </p:nvPr>
        </p:nvSpPr>
        <p:spPr>
          <a:xfrm>
            <a:off x="2833975" y="484100"/>
            <a:ext cx="8292900" cy="12708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SzPct val="56338"/>
              <a:buNone/>
            </a:pPr>
            <a:r>
              <a:rPr lang="en-GB" sz="10650"/>
              <a:t>Buddy says…</a:t>
            </a:r>
            <a:endParaRPr sz="8538"/>
          </a:p>
        </p:txBody>
      </p:sp>
      <p:sp>
        <p:nvSpPr>
          <p:cNvPr id="221" name="Google Shape;221;g292404ed788_0_43"/>
          <p:cNvSpPr txBox="1"/>
          <p:nvPr/>
        </p:nvSpPr>
        <p:spPr>
          <a:xfrm>
            <a:off x="635375" y="2117900"/>
            <a:ext cx="7664700" cy="3630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3400">
                <a:latin typeface="Calibri"/>
                <a:ea typeface="Calibri"/>
                <a:cs typeface="Calibri"/>
                <a:sym typeface="Calibri"/>
              </a:rPr>
              <a:t>Know the underwear rule. The underwear rule is a simple way to understand how you can stay safe. By learning five easy sayings you can help yourself and others, perhaps a younger brother or sister stay safe.</a:t>
            </a:r>
            <a:endParaRPr sz="3400">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3400">
              <a:latin typeface="Calibri"/>
              <a:ea typeface="Calibri"/>
              <a:cs typeface="Calibri"/>
              <a:sym typeface="Calibri"/>
            </a:endParaRPr>
          </a:p>
          <a:p>
            <a:pPr indent="0" lvl="0" marL="0" rtl="0" algn="l">
              <a:spcBef>
                <a:spcPts val="0"/>
              </a:spcBef>
              <a:spcAft>
                <a:spcPts val="0"/>
              </a:spcAft>
              <a:buNone/>
            </a:pPr>
            <a:r>
              <a:t/>
            </a:r>
            <a:endParaRPr sz="3100">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g24781fa671b_0_28"/>
          <p:cNvSpPr txBox="1"/>
          <p:nvPr>
            <p:ph type="title"/>
          </p:nvPr>
        </p:nvSpPr>
        <p:spPr>
          <a:xfrm>
            <a:off x="838200" y="365125"/>
            <a:ext cx="10515600" cy="8139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4400"/>
              <a:buNone/>
            </a:pPr>
            <a:r>
              <a:t/>
            </a:r>
            <a:endParaRPr/>
          </a:p>
        </p:txBody>
      </p:sp>
      <p:sp>
        <p:nvSpPr>
          <p:cNvPr id="228" name="Google Shape;228;g24781fa671b_0_28"/>
          <p:cNvSpPr txBox="1"/>
          <p:nvPr>
            <p:ph idx="1" type="body"/>
          </p:nvPr>
        </p:nvSpPr>
        <p:spPr>
          <a:xfrm>
            <a:off x="838200" y="1825625"/>
            <a:ext cx="10515600" cy="43512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1000"/>
              </a:spcBef>
              <a:spcAft>
                <a:spcPts val="0"/>
              </a:spcAft>
              <a:buSzPts val="2800"/>
              <a:buNone/>
            </a:pPr>
            <a:r>
              <a:t/>
            </a:r>
            <a:endParaRPr/>
          </a:p>
        </p:txBody>
      </p:sp>
      <p:pic>
        <p:nvPicPr>
          <p:cNvPr id="229" name="Google Shape;229;g24781fa671b_0_28"/>
          <p:cNvPicPr preferRelativeResize="0"/>
          <p:nvPr/>
        </p:nvPicPr>
        <p:blipFill>
          <a:blip r:embed="rId3">
            <a:alphaModFix/>
          </a:blip>
          <a:stretch>
            <a:fillRect/>
          </a:stretch>
        </p:blipFill>
        <p:spPr>
          <a:xfrm>
            <a:off x="3872838" y="0"/>
            <a:ext cx="4851974" cy="68580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sp>
        <p:nvSpPr>
          <p:cNvPr id="235" name="Google Shape;235;g27af0f1e808_0_99"/>
          <p:cNvSpPr txBox="1"/>
          <p:nvPr>
            <p:ph type="title"/>
          </p:nvPr>
        </p:nvSpPr>
        <p:spPr>
          <a:xfrm>
            <a:off x="838200" y="172825"/>
            <a:ext cx="10515600" cy="813900"/>
          </a:xfrm>
          <a:prstGeom prst="rect">
            <a:avLst/>
          </a:prstGeom>
          <a:noFill/>
          <a:ln>
            <a:noFill/>
          </a:ln>
          <a:effectLst>
            <a:outerShdw blurRad="57150" rotWithShape="0" algn="bl" dir="5400000" dist="19050">
              <a:srgbClr val="000000">
                <a:alpha val="50000"/>
              </a:srgbClr>
            </a:outerShdw>
          </a:effectLst>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4400"/>
              <a:buNone/>
            </a:pPr>
            <a:r>
              <a:rPr lang="en-GB"/>
              <a:t>Say when you do not like something.</a:t>
            </a:r>
            <a:endParaRPr/>
          </a:p>
        </p:txBody>
      </p:sp>
      <p:sp>
        <p:nvSpPr>
          <p:cNvPr id="236" name="Google Shape;236;g27af0f1e808_0_99"/>
          <p:cNvSpPr txBox="1"/>
          <p:nvPr>
            <p:ph idx="1" type="body"/>
          </p:nvPr>
        </p:nvSpPr>
        <p:spPr>
          <a:xfrm>
            <a:off x="838200" y="5084825"/>
            <a:ext cx="10515600" cy="10920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1000"/>
              </a:spcBef>
              <a:spcAft>
                <a:spcPts val="0"/>
              </a:spcAft>
              <a:buSzPts val="2800"/>
              <a:buNone/>
            </a:pPr>
            <a:r>
              <a:rPr lang="en-GB" sz="3200"/>
              <a:t>What can you do if you are made to feel uncomfortable?</a:t>
            </a:r>
            <a:endParaRPr sz="3200"/>
          </a:p>
        </p:txBody>
      </p:sp>
      <p:pic>
        <p:nvPicPr>
          <p:cNvPr id="237" name="Google Shape;237;g27af0f1e808_0_99"/>
          <p:cNvPicPr preferRelativeResize="0"/>
          <p:nvPr/>
        </p:nvPicPr>
        <p:blipFill>
          <a:blip r:embed="rId3">
            <a:alphaModFix/>
          </a:blip>
          <a:stretch>
            <a:fillRect/>
          </a:stretch>
        </p:blipFill>
        <p:spPr>
          <a:xfrm>
            <a:off x="3638575" y="1813250"/>
            <a:ext cx="2332225" cy="2754600"/>
          </a:xfrm>
          <a:prstGeom prst="rect">
            <a:avLst/>
          </a:prstGeom>
          <a:noFill/>
          <a:ln>
            <a:noFill/>
          </a:ln>
        </p:spPr>
      </p:pic>
      <p:sp>
        <p:nvSpPr>
          <p:cNvPr id="238" name="Google Shape;238;g27af0f1e808_0_99"/>
          <p:cNvSpPr/>
          <p:nvPr/>
        </p:nvSpPr>
        <p:spPr>
          <a:xfrm>
            <a:off x="327425" y="2060900"/>
            <a:ext cx="2966100" cy="1637100"/>
          </a:xfrm>
          <a:prstGeom prst="wedgeEllipseCallout">
            <a:avLst>
              <a:gd fmla="val 60392" name="adj1"/>
              <a:gd fmla="val 27650" name="adj2"/>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Calibri"/>
              <a:ea typeface="Calibri"/>
              <a:cs typeface="Calibri"/>
              <a:sym typeface="Calibri"/>
            </a:endParaRPr>
          </a:p>
        </p:txBody>
      </p:sp>
      <p:sp>
        <p:nvSpPr>
          <p:cNvPr id="239" name="Google Shape;239;g27af0f1e808_0_99"/>
          <p:cNvSpPr txBox="1"/>
          <p:nvPr/>
        </p:nvSpPr>
        <p:spPr>
          <a:xfrm>
            <a:off x="866725" y="2484625"/>
            <a:ext cx="1945200" cy="813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2200">
                <a:latin typeface="Calibri"/>
                <a:ea typeface="Calibri"/>
                <a:cs typeface="Calibri"/>
                <a:sym typeface="Calibri"/>
              </a:rPr>
              <a:t>I don’t </a:t>
            </a:r>
            <a:r>
              <a:rPr lang="en-GB" sz="2200">
                <a:latin typeface="Calibri"/>
                <a:ea typeface="Calibri"/>
                <a:cs typeface="Calibri"/>
                <a:sym typeface="Calibri"/>
              </a:rPr>
              <a:t>like</a:t>
            </a:r>
            <a:r>
              <a:rPr lang="en-GB" sz="2200">
                <a:latin typeface="Calibri"/>
                <a:ea typeface="Calibri"/>
                <a:cs typeface="Calibri"/>
                <a:sym typeface="Calibri"/>
              </a:rPr>
              <a:t> being tickled</a:t>
            </a:r>
            <a:r>
              <a:rPr lang="en-GB">
                <a:latin typeface="Calibri"/>
                <a:ea typeface="Calibri"/>
                <a:cs typeface="Calibri"/>
                <a:sym typeface="Calibri"/>
              </a:rPr>
              <a:t>.</a:t>
            </a:r>
            <a:endParaRPr>
              <a:latin typeface="Calibri"/>
              <a:ea typeface="Calibri"/>
              <a:cs typeface="Calibri"/>
              <a:sym typeface="Calibri"/>
            </a:endParaRPr>
          </a:p>
        </p:txBody>
      </p:sp>
      <p:sp>
        <p:nvSpPr>
          <p:cNvPr id="240" name="Google Shape;240;g27af0f1e808_0_99"/>
          <p:cNvSpPr/>
          <p:nvPr/>
        </p:nvSpPr>
        <p:spPr>
          <a:xfrm>
            <a:off x="9653600" y="2133625"/>
            <a:ext cx="2410500" cy="1164900"/>
          </a:xfrm>
          <a:prstGeom prst="wedgeRectCallout">
            <a:avLst>
              <a:gd fmla="val -76859" name="adj1"/>
              <a:gd fmla="val 5792" name="adj2"/>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Calibri"/>
              <a:ea typeface="Calibri"/>
              <a:cs typeface="Calibri"/>
              <a:sym typeface="Calibri"/>
            </a:endParaRPr>
          </a:p>
        </p:txBody>
      </p:sp>
      <p:sp>
        <p:nvSpPr>
          <p:cNvPr id="241" name="Google Shape;241;g27af0f1e808_0_99"/>
          <p:cNvSpPr txBox="1"/>
          <p:nvPr/>
        </p:nvSpPr>
        <p:spPr>
          <a:xfrm>
            <a:off x="9936675" y="2414025"/>
            <a:ext cx="1945200" cy="746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a:latin typeface="Calibri"/>
                <a:ea typeface="Calibri"/>
                <a:cs typeface="Calibri"/>
                <a:sym typeface="Calibri"/>
              </a:rPr>
              <a:t>You are in charge of your own body.</a:t>
            </a:r>
            <a:endParaRPr sz="1800">
              <a:latin typeface="Calibri"/>
              <a:ea typeface="Calibri"/>
              <a:cs typeface="Calibri"/>
              <a:sym typeface="Calibri"/>
            </a:endParaRPr>
          </a:p>
        </p:txBody>
      </p:sp>
      <p:pic>
        <p:nvPicPr>
          <p:cNvPr id="242" name="Google Shape;242;g27af0f1e808_0_99"/>
          <p:cNvPicPr preferRelativeResize="0"/>
          <p:nvPr/>
        </p:nvPicPr>
        <p:blipFill rotWithShape="1">
          <a:blip r:embed="rId4">
            <a:alphaModFix/>
          </a:blip>
          <a:srcRect b="9729" l="6702" r="18659" t="9729"/>
          <a:stretch/>
        </p:blipFill>
        <p:spPr>
          <a:xfrm>
            <a:off x="6476200" y="1813250"/>
            <a:ext cx="2469450" cy="266462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g292404ed788_0_73"/>
          <p:cNvSpPr txBox="1"/>
          <p:nvPr>
            <p:ph type="title"/>
          </p:nvPr>
        </p:nvSpPr>
        <p:spPr>
          <a:xfrm>
            <a:off x="741633" y="552000"/>
            <a:ext cx="7425000" cy="1048200"/>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SzPct val="87718"/>
              <a:buNone/>
            </a:pPr>
            <a:r>
              <a:rPr b="1" lang="en-GB" sz="7600">
                <a:solidFill>
                  <a:srgbClr val="674EA7"/>
                </a:solidFill>
                <a:latin typeface="Comic Sans MS"/>
                <a:ea typeface="Comic Sans MS"/>
                <a:cs typeface="Comic Sans MS"/>
                <a:sym typeface="Comic Sans MS"/>
              </a:rPr>
              <a:t>Buddy says…</a:t>
            </a:r>
            <a:endParaRPr b="1" sz="7600">
              <a:solidFill>
                <a:srgbClr val="674EA7"/>
              </a:solidFill>
              <a:latin typeface="Comic Sans MS"/>
              <a:ea typeface="Comic Sans MS"/>
              <a:cs typeface="Comic Sans MS"/>
              <a:sym typeface="Comic Sans MS"/>
            </a:endParaRPr>
          </a:p>
        </p:txBody>
      </p:sp>
      <p:sp>
        <p:nvSpPr>
          <p:cNvPr id="249" name="Google Shape;249;g292404ed788_0_73"/>
          <p:cNvSpPr txBox="1"/>
          <p:nvPr/>
        </p:nvSpPr>
        <p:spPr>
          <a:xfrm>
            <a:off x="943775" y="5335200"/>
            <a:ext cx="8590200" cy="524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b="1" sz="5500">
              <a:latin typeface="Calibri"/>
              <a:ea typeface="Calibri"/>
              <a:cs typeface="Calibri"/>
              <a:sym typeface="Calibri"/>
            </a:endParaRPr>
          </a:p>
        </p:txBody>
      </p:sp>
      <p:sp>
        <p:nvSpPr>
          <p:cNvPr id="250" name="Google Shape;250;g292404ed788_0_73"/>
          <p:cNvSpPr txBox="1"/>
          <p:nvPr/>
        </p:nvSpPr>
        <p:spPr>
          <a:xfrm>
            <a:off x="685800" y="1865775"/>
            <a:ext cx="7425000" cy="3879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4000"/>
              <a:t>Abuse is never your fault.</a:t>
            </a:r>
            <a:endParaRPr sz="4000"/>
          </a:p>
          <a:p>
            <a:pPr indent="0" lvl="0" marL="0" rtl="0" algn="l">
              <a:spcBef>
                <a:spcPts val="0"/>
              </a:spcBef>
              <a:spcAft>
                <a:spcPts val="0"/>
              </a:spcAft>
              <a:buNone/>
            </a:pPr>
            <a:r>
              <a:t/>
            </a:r>
            <a:endParaRPr sz="4000"/>
          </a:p>
          <a:p>
            <a:pPr indent="0" lvl="0" marL="0" rtl="0" algn="l">
              <a:spcBef>
                <a:spcPts val="0"/>
              </a:spcBef>
              <a:spcAft>
                <a:spcPts val="0"/>
              </a:spcAft>
              <a:buNone/>
            </a:pPr>
            <a:r>
              <a:rPr lang="en-GB" sz="4000"/>
              <a:t>Someone might say it is,</a:t>
            </a:r>
            <a:endParaRPr sz="4000"/>
          </a:p>
          <a:p>
            <a:pPr indent="0" lvl="0" marL="0" rtl="0" algn="l">
              <a:spcBef>
                <a:spcPts val="0"/>
              </a:spcBef>
              <a:spcAft>
                <a:spcPts val="0"/>
              </a:spcAft>
              <a:buNone/>
            </a:pPr>
            <a:r>
              <a:rPr lang="en-GB" sz="4000"/>
              <a:t>but abuse is NOT OK and</a:t>
            </a:r>
            <a:endParaRPr sz="4000"/>
          </a:p>
          <a:p>
            <a:pPr indent="0" lvl="0" marL="0" rtl="0" algn="l">
              <a:spcBef>
                <a:spcPts val="0"/>
              </a:spcBef>
              <a:spcAft>
                <a:spcPts val="0"/>
              </a:spcAft>
              <a:buNone/>
            </a:pPr>
            <a:r>
              <a:rPr lang="en-GB" sz="4000"/>
              <a:t>it needs to stop.</a:t>
            </a:r>
            <a:endParaRPr sz="4000"/>
          </a:p>
          <a:p>
            <a:pPr indent="0" lvl="0" marL="0" rtl="0" algn="l">
              <a:spcBef>
                <a:spcPts val="0"/>
              </a:spcBef>
              <a:spcAft>
                <a:spcPts val="0"/>
              </a:spcAft>
              <a:buNone/>
            </a:pPr>
            <a:r>
              <a:t/>
            </a:r>
            <a:endParaRPr sz="4000"/>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g292404ed788_0_83"/>
          <p:cNvSpPr txBox="1"/>
          <p:nvPr>
            <p:ph type="title"/>
          </p:nvPr>
        </p:nvSpPr>
        <p:spPr>
          <a:xfrm>
            <a:off x="358250" y="449059"/>
            <a:ext cx="10515600" cy="791400"/>
          </a:xfrm>
          <a:prstGeom prst="rect">
            <a:avLst/>
          </a:prstGeom>
        </p:spPr>
        <p:txBody>
          <a:bodyPr anchorCtr="0" anchor="b" bIns="45700" lIns="91425" spcFirstLastPara="1" rIns="91425" wrap="square" tIns="45700">
            <a:normAutofit fontScale="90000"/>
          </a:bodyPr>
          <a:lstStyle/>
          <a:p>
            <a:pPr indent="0" lvl="0" marL="0" rtl="0" algn="l">
              <a:spcBef>
                <a:spcPts val="0"/>
              </a:spcBef>
              <a:spcAft>
                <a:spcPts val="0"/>
              </a:spcAft>
              <a:buNone/>
            </a:pPr>
            <a:r>
              <a:rPr lang="en-GB"/>
              <a:t>Who can you talk to in school?</a:t>
            </a:r>
            <a:endParaRPr/>
          </a:p>
        </p:txBody>
      </p:sp>
      <p:sp>
        <p:nvSpPr>
          <p:cNvPr id="257" name="Google Shape;257;g292404ed788_0_83"/>
          <p:cNvSpPr txBox="1"/>
          <p:nvPr>
            <p:ph idx="1" type="body"/>
          </p:nvPr>
        </p:nvSpPr>
        <p:spPr>
          <a:xfrm>
            <a:off x="831850" y="1845622"/>
            <a:ext cx="10515600" cy="4244100"/>
          </a:xfrm>
          <a:prstGeom prst="rect">
            <a:avLst/>
          </a:prstGeom>
        </p:spPr>
        <p:txBody>
          <a:bodyPr anchorCtr="0" anchor="t" bIns="45700" lIns="91425" spcFirstLastPara="1" rIns="91425" wrap="square" tIns="45700">
            <a:normAutofit/>
          </a:bodyPr>
          <a:lstStyle/>
          <a:p>
            <a:pPr indent="-444500" lvl="0" marL="457200" rtl="0" algn="l">
              <a:spcBef>
                <a:spcPts val="1000"/>
              </a:spcBef>
              <a:spcAft>
                <a:spcPts val="0"/>
              </a:spcAft>
              <a:buClr>
                <a:srgbClr val="0070C0"/>
              </a:buClr>
              <a:buSzPts val="3400"/>
              <a:buChar char="●"/>
            </a:pPr>
            <a:r>
              <a:rPr lang="en-GB" sz="3400">
                <a:solidFill>
                  <a:srgbClr val="0070C0"/>
                </a:solidFill>
              </a:rPr>
              <a:t>Friend</a:t>
            </a:r>
            <a:endParaRPr sz="3400">
              <a:solidFill>
                <a:srgbClr val="0070C0"/>
              </a:solidFill>
            </a:endParaRPr>
          </a:p>
          <a:p>
            <a:pPr indent="-444500" lvl="0" marL="457200" rtl="0" algn="l">
              <a:spcBef>
                <a:spcPts val="0"/>
              </a:spcBef>
              <a:spcAft>
                <a:spcPts val="0"/>
              </a:spcAft>
              <a:buClr>
                <a:srgbClr val="0070C0"/>
              </a:buClr>
              <a:buSzPts val="3400"/>
              <a:buChar char="●"/>
            </a:pPr>
            <a:r>
              <a:rPr lang="en-GB" sz="3400">
                <a:solidFill>
                  <a:srgbClr val="0070C0"/>
                </a:solidFill>
              </a:rPr>
              <a:t>Teacher</a:t>
            </a:r>
            <a:endParaRPr sz="3400">
              <a:solidFill>
                <a:srgbClr val="0070C0"/>
              </a:solidFill>
            </a:endParaRPr>
          </a:p>
          <a:p>
            <a:pPr indent="-444500" lvl="0" marL="457200" rtl="0" algn="l">
              <a:spcBef>
                <a:spcPts val="0"/>
              </a:spcBef>
              <a:spcAft>
                <a:spcPts val="0"/>
              </a:spcAft>
              <a:buClr>
                <a:srgbClr val="0070C0"/>
              </a:buClr>
              <a:buSzPts val="3400"/>
              <a:buChar char="●"/>
            </a:pPr>
            <a:r>
              <a:rPr lang="en-GB" sz="3400">
                <a:solidFill>
                  <a:srgbClr val="0070C0"/>
                </a:solidFill>
              </a:rPr>
              <a:t>Learning Support Assistant</a:t>
            </a:r>
            <a:endParaRPr sz="3400">
              <a:solidFill>
                <a:srgbClr val="0070C0"/>
              </a:solidFill>
            </a:endParaRPr>
          </a:p>
          <a:p>
            <a:pPr indent="-444500" lvl="0" marL="457200" rtl="0" algn="l">
              <a:spcBef>
                <a:spcPts val="0"/>
              </a:spcBef>
              <a:spcAft>
                <a:spcPts val="0"/>
              </a:spcAft>
              <a:buClr>
                <a:srgbClr val="0070C0"/>
              </a:buClr>
              <a:buSzPts val="3400"/>
              <a:buChar char="●"/>
            </a:pPr>
            <a:r>
              <a:rPr lang="en-GB" sz="3400">
                <a:solidFill>
                  <a:srgbClr val="0070C0"/>
                </a:solidFill>
              </a:rPr>
              <a:t>Mrs Roberts</a:t>
            </a:r>
            <a:endParaRPr sz="3400">
              <a:solidFill>
                <a:srgbClr val="0070C0"/>
              </a:solidFill>
            </a:endParaRPr>
          </a:p>
          <a:p>
            <a:pPr indent="-444500" lvl="0" marL="457200" rtl="0" algn="l">
              <a:spcBef>
                <a:spcPts val="0"/>
              </a:spcBef>
              <a:spcAft>
                <a:spcPts val="0"/>
              </a:spcAft>
              <a:buClr>
                <a:srgbClr val="0070C0"/>
              </a:buClr>
              <a:buSzPts val="3400"/>
              <a:buChar char="●"/>
            </a:pPr>
            <a:r>
              <a:rPr lang="en-GB" sz="3400">
                <a:solidFill>
                  <a:srgbClr val="0070C0"/>
                </a:solidFill>
              </a:rPr>
              <a:t>Any adult</a:t>
            </a:r>
            <a:endParaRPr sz="3400">
              <a:solidFill>
                <a:srgbClr val="0070C0"/>
              </a:solidFill>
            </a:endParaRPr>
          </a:p>
          <a:p>
            <a:pPr indent="0" lvl="0" marL="0" rtl="0" algn="l">
              <a:spcBef>
                <a:spcPts val="1000"/>
              </a:spcBef>
              <a:spcAft>
                <a:spcPts val="0"/>
              </a:spcAft>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g292404ed788_0_89"/>
          <p:cNvSpPr txBox="1"/>
          <p:nvPr>
            <p:ph type="title"/>
          </p:nvPr>
        </p:nvSpPr>
        <p:spPr>
          <a:xfrm>
            <a:off x="438950" y="428908"/>
            <a:ext cx="10515600" cy="841800"/>
          </a:xfrm>
          <a:prstGeom prst="rect">
            <a:avLst/>
          </a:prstGeom>
        </p:spPr>
        <p:txBody>
          <a:bodyPr anchorCtr="0" anchor="b" bIns="45700" lIns="91425" spcFirstLastPara="1" rIns="91425" wrap="square" tIns="45700">
            <a:normAutofit fontScale="90000"/>
          </a:bodyPr>
          <a:lstStyle/>
          <a:p>
            <a:pPr indent="0" lvl="0" marL="0" rtl="0" algn="l">
              <a:spcBef>
                <a:spcPts val="0"/>
              </a:spcBef>
              <a:spcAft>
                <a:spcPts val="0"/>
              </a:spcAft>
              <a:buNone/>
            </a:pPr>
            <a:r>
              <a:rPr lang="en-GB"/>
              <a:t>Childline</a:t>
            </a:r>
            <a:endParaRPr/>
          </a:p>
        </p:txBody>
      </p:sp>
      <p:sp>
        <p:nvSpPr>
          <p:cNvPr id="264" name="Google Shape;264;g292404ed788_0_89"/>
          <p:cNvSpPr txBox="1"/>
          <p:nvPr>
            <p:ph idx="1" type="body"/>
          </p:nvPr>
        </p:nvSpPr>
        <p:spPr>
          <a:xfrm>
            <a:off x="831850" y="1321201"/>
            <a:ext cx="10515600" cy="4768500"/>
          </a:xfrm>
          <a:prstGeom prst="rect">
            <a:avLst/>
          </a:prstGeom>
        </p:spPr>
        <p:txBody>
          <a:bodyPr anchorCtr="0" anchor="t" bIns="45700" lIns="91425" spcFirstLastPara="1" rIns="91425" wrap="square" tIns="45700">
            <a:normAutofit/>
          </a:bodyPr>
          <a:lstStyle/>
          <a:p>
            <a:pPr indent="0" lvl="0" marL="0" rtl="0" algn="l">
              <a:spcBef>
                <a:spcPts val="1000"/>
              </a:spcBef>
              <a:spcAft>
                <a:spcPts val="0"/>
              </a:spcAft>
              <a:buNone/>
            </a:pPr>
            <a:r>
              <a:rPr lang="en-GB">
                <a:solidFill>
                  <a:srgbClr val="0070C0"/>
                </a:solidFill>
              </a:rPr>
              <a:t>Children and young people can contact ChildLine 24 hours a day, </a:t>
            </a:r>
            <a:endParaRPr>
              <a:solidFill>
                <a:srgbClr val="0070C0"/>
              </a:solidFill>
            </a:endParaRPr>
          </a:p>
          <a:p>
            <a:pPr indent="0" lvl="0" marL="0" rtl="0" algn="l">
              <a:spcBef>
                <a:spcPts val="1000"/>
              </a:spcBef>
              <a:spcAft>
                <a:spcPts val="0"/>
              </a:spcAft>
              <a:buClr>
                <a:schemeClr val="dk1"/>
              </a:buClr>
              <a:buSzPts val="1100"/>
              <a:buFont typeface="Arial"/>
              <a:buNone/>
            </a:pPr>
            <a:r>
              <a:rPr lang="en-GB">
                <a:solidFill>
                  <a:srgbClr val="0070C0"/>
                </a:solidFill>
              </a:rPr>
              <a:t>seven days a week.</a:t>
            </a:r>
            <a:endParaRPr>
              <a:solidFill>
                <a:srgbClr val="0070C0"/>
              </a:solidFill>
            </a:endParaRPr>
          </a:p>
          <a:p>
            <a:pPr indent="0" lvl="0" marL="0" rtl="0" algn="l">
              <a:spcBef>
                <a:spcPts val="1000"/>
              </a:spcBef>
              <a:spcAft>
                <a:spcPts val="0"/>
              </a:spcAft>
              <a:buClr>
                <a:schemeClr val="dk1"/>
              </a:buClr>
              <a:buSzPts val="1100"/>
              <a:buFont typeface="Arial"/>
              <a:buNone/>
            </a:pPr>
            <a:r>
              <a:t/>
            </a:r>
            <a:endParaRPr>
              <a:solidFill>
                <a:srgbClr val="0070C0"/>
              </a:solidFill>
            </a:endParaRPr>
          </a:p>
          <a:p>
            <a:pPr indent="0" lvl="0" marL="0" rtl="0" algn="l">
              <a:spcBef>
                <a:spcPts val="1000"/>
              </a:spcBef>
              <a:spcAft>
                <a:spcPts val="0"/>
              </a:spcAft>
              <a:buClr>
                <a:schemeClr val="dk1"/>
              </a:buClr>
              <a:buSzPts val="1100"/>
              <a:buFont typeface="Arial"/>
              <a:buNone/>
            </a:pPr>
            <a:r>
              <a:rPr lang="en-GB">
                <a:solidFill>
                  <a:srgbClr val="0070C0"/>
                </a:solidFill>
              </a:rPr>
              <a:t>It’s free and confidential</a:t>
            </a:r>
            <a:endParaRPr>
              <a:solidFill>
                <a:srgbClr val="0070C0"/>
              </a:solidFill>
            </a:endParaRPr>
          </a:p>
          <a:p>
            <a:pPr indent="0" lvl="0" marL="0" rtl="0" algn="l">
              <a:spcBef>
                <a:spcPts val="1000"/>
              </a:spcBef>
              <a:spcAft>
                <a:spcPts val="0"/>
              </a:spcAft>
              <a:buClr>
                <a:schemeClr val="dk1"/>
              </a:buClr>
              <a:buSzPts val="1100"/>
              <a:buFont typeface="Arial"/>
              <a:buNone/>
            </a:pPr>
            <a:r>
              <a:t/>
            </a:r>
            <a:endParaRPr>
              <a:solidFill>
                <a:srgbClr val="0070C0"/>
              </a:solidFill>
            </a:endParaRPr>
          </a:p>
          <a:p>
            <a:pPr indent="0" lvl="0" marL="0" rtl="0" algn="l">
              <a:spcBef>
                <a:spcPts val="1000"/>
              </a:spcBef>
              <a:spcAft>
                <a:spcPts val="0"/>
              </a:spcAft>
              <a:buClr>
                <a:schemeClr val="dk1"/>
              </a:buClr>
              <a:buSzPts val="1100"/>
              <a:buFont typeface="Arial"/>
              <a:buNone/>
            </a:pPr>
            <a:r>
              <a:rPr lang="en-GB">
                <a:solidFill>
                  <a:srgbClr val="0070C0"/>
                </a:solidFill>
              </a:rPr>
              <a:t>Remember the number:  0800 1111</a:t>
            </a:r>
            <a:endParaRPr>
              <a:solidFill>
                <a:srgbClr val="0070C0"/>
              </a:solidFill>
            </a:endParaRPr>
          </a:p>
          <a:p>
            <a:pPr indent="0" lvl="0" marL="0" rtl="0" algn="l">
              <a:spcBef>
                <a:spcPts val="1000"/>
              </a:spcBef>
              <a:spcAft>
                <a:spcPts val="0"/>
              </a:spcAft>
              <a:buClr>
                <a:schemeClr val="dk1"/>
              </a:buClr>
              <a:buSzPts val="1100"/>
              <a:buFont typeface="Arial"/>
              <a:buNone/>
            </a:pPr>
            <a:r>
              <a:t/>
            </a:r>
            <a:endParaRPr>
              <a:solidFill>
                <a:srgbClr val="0070C0"/>
              </a:solidFill>
            </a:endParaRPr>
          </a:p>
          <a:p>
            <a:pPr indent="0" lvl="0" marL="0" rtl="0" algn="l">
              <a:spcBef>
                <a:spcPts val="1000"/>
              </a:spcBef>
              <a:spcAft>
                <a:spcPts val="0"/>
              </a:spcAft>
              <a:buClr>
                <a:schemeClr val="dk1"/>
              </a:buClr>
              <a:buSzPts val="1100"/>
              <a:buFont typeface="Arial"/>
              <a:buNone/>
            </a:pPr>
            <a:r>
              <a:rPr lang="en-GB">
                <a:solidFill>
                  <a:srgbClr val="0070C0"/>
                </a:solidFill>
              </a:rPr>
              <a:t>Remember the site:   www.childline.org.uk</a:t>
            </a:r>
            <a:endParaRPr>
              <a:solidFill>
                <a:srgbClr val="0070C0"/>
              </a:solidFill>
            </a:endParaRPr>
          </a:p>
          <a:p>
            <a:pPr indent="0" lvl="0" marL="0" rtl="0" algn="l">
              <a:spcBef>
                <a:spcPts val="1000"/>
              </a:spcBef>
              <a:spcAft>
                <a:spcPts val="0"/>
              </a:spcAft>
              <a:buNone/>
            </a:pPr>
            <a:r>
              <a:t/>
            </a:r>
            <a:endParaRPr/>
          </a:p>
        </p:txBody>
      </p:sp>
      <p:pic>
        <p:nvPicPr>
          <p:cNvPr descr="Want to contact Childline? Find out how we can help and what happens when you do. Contact Childline free on 0800 1111 or get confidential advice online: https://www.childline.org.uk/get-support&#10;_ _ _ _ _ _ _ _ _ _ _ _ _ _ _ _ _ _ _ _ _ _ _ _ _ _ _ _ _ _ _ _ _ _&#10;&#10;About us&#10;&#10;Childline is a free, private and confidential service for anyone under 19 in the UK. Whatever your worry, whenever you need help, however you want to get in touch. We're here for you online, on the phone, anytime. Visit our website for info and advice, games, and message boards where you can talk to other young people in a safe space.&#10;&#10;Check out our site - childline.org.uk&#10;&#10;About Voice Box&#10;&#10;Voice Box is our weekly YouTube series, where each episode, we look at a different topic and invite some of our favourite YouTubers to help give you advice and support for whatever you're going through. We look at a range of different topics, such as mental health, sexuality, bullying, relationships and much more. To check out more of our videos, head on over to our channel!&#10;&#10;Subscribe to our YouTube channel - bit.ly/2s64wBR&#10;_ _ _ _ _ _ _ _ _ _ _ _ _ _ _ _ _ _ _ _ _ _ _ _ _ _ _ _ _ _ _ _ _ _&#10;&#10;Follow us on social!&#10;&#10;Facebook - www.facebook.com/childline&#10;Instagram - www.instagram.com/childline_official" id="265" name="Google Shape;265;g292404ed788_0_89" title="What Happens When You Contact Childline? | Childline">
            <a:hlinkClick r:id="rId3"/>
          </p:cNvPr>
          <p:cNvPicPr preferRelativeResize="0"/>
          <p:nvPr/>
        </p:nvPicPr>
        <p:blipFill>
          <a:blip r:embed="rId4">
            <a:alphaModFix/>
          </a:blip>
          <a:stretch>
            <a:fillRect/>
          </a:stretch>
        </p:blipFill>
        <p:spPr>
          <a:xfrm>
            <a:off x="7506825" y="4548475"/>
            <a:ext cx="3048000" cy="17145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5"/>
                                        </p:tgtEl>
                                        <p:attrNameLst>
                                          <p:attrName>style.visibility</p:attrName>
                                        </p:attrNameLst>
                                      </p:cBhvr>
                                      <p:to>
                                        <p:strVal val="visible"/>
                                      </p:to>
                                    </p:set>
                                    <p:animEffect filter="fade" transition="in">
                                      <p:cBhvr>
                                        <p:cTn dur="1000"/>
                                        <p:tgtEl>
                                          <p:spTgt spid="26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sp>
        <p:nvSpPr>
          <p:cNvPr id="271" name="Google Shape;271;p1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3366"/>
              </a:buClr>
              <a:buSzPts val="4400"/>
              <a:buFont typeface="Calibri"/>
              <a:buNone/>
            </a:pPr>
            <a:r>
              <a:rPr lang="en-GB"/>
              <a:t>Reflection…</a:t>
            </a:r>
            <a:endParaRPr/>
          </a:p>
        </p:txBody>
      </p:sp>
      <p:pic>
        <p:nvPicPr>
          <p:cNvPr id="272" name="Google Shape;272;p17"/>
          <p:cNvPicPr preferRelativeResize="0"/>
          <p:nvPr/>
        </p:nvPicPr>
        <p:blipFill rotWithShape="1">
          <a:blip r:embed="rId3">
            <a:alphaModFix/>
          </a:blip>
          <a:srcRect b="0" l="0" r="0" t="0"/>
          <a:stretch/>
        </p:blipFill>
        <p:spPr>
          <a:xfrm>
            <a:off x="3349844" y="1690688"/>
            <a:ext cx="6063155" cy="3731172"/>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18"/>
          <p:cNvSpPr txBox="1"/>
          <p:nvPr>
            <p:ph type="title"/>
          </p:nvPr>
        </p:nvSpPr>
        <p:spPr>
          <a:xfrm>
            <a:off x="340984" y="1496027"/>
            <a:ext cx="10515600" cy="2852737"/>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003366"/>
              </a:buClr>
              <a:buSzPts val="7200"/>
              <a:buFont typeface="Comic Sans MS"/>
              <a:buNone/>
            </a:pPr>
            <a:r>
              <a:rPr lang="en-GB" sz="7200">
                <a:latin typeface="Comic Sans MS"/>
                <a:ea typeface="Comic Sans MS"/>
                <a:cs typeface="Comic Sans MS"/>
                <a:sym typeface="Comic Sans MS"/>
              </a:rPr>
              <a:t>‘Let Your Light Shine’</a:t>
            </a:r>
            <a:br>
              <a:rPr lang="en-GB" sz="7200">
                <a:latin typeface="Comic Sans MS"/>
                <a:ea typeface="Comic Sans MS"/>
                <a:cs typeface="Comic Sans MS"/>
                <a:sym typeface="Comic Sans MS"/>
              </a:rPr>
            </a:br>
            <a:r>
              <a:rPr lang="en-GB" sz="5400">
                <a:latin typeface="Comic Sans MS"/>
                <a:ea typeface="Comic Sans MS"/>
                <a:cs typeface="Comic Sans MS"/>
                <a:sym typeface="Comic Sans MS"/>
              </a:rPr>
              <a:t>Matthew 5:16</a:t>
            </a:r>
            <a:endParaRPr/>
          </a:p>
        </p:txBody>
      </p:sp>
      <p:pic>
        <p:nvPicPr>
          <p:cNvPr id="279" name="Google Shape;279;p18"/>
          <p:cNvPicPr preferRelativeResize="0"/>
          <p:nvPr/>
        </p:nvPicPr>
        <p:blipFill rotWithShape="1">
          <a:blip r:embed="rId3">
            <a:alphaModFix/>
          </a:blip>
          <a:srcRect b="0" l="0" r="0" t="0"/>
          <a:stretch/>
        </p:blipFill>
        <p:spPr>
          <a:xfrm>
            <a:off x="1281869" y="5127477"/>
            <a:ext cx="5730737" cy="652329"/>
          </a:xfrm>
          <a:prstGeom prst="rect">
            <a:avLst/>
          </a:prstGeom>
          <a:noFill/>
          <a:ln>
            <a:noFill/>
          </a:ln>
        </p:spPr>
      </p:pic>
      <p:sp>
        <p:nvSpPr>
          <p:cNvPr id="280" name="Google Shape;280;p18"/>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888888"/>
              </a:buClr>
              <a:buSzPts val="2400"/>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2018-04-22T21:20:07Z</dcterms:created>
  <dc:creator>AngeNorthen</dc:creator>
</cp:coreProperties>
</file>